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13" r:id="rId3"/>
    <p:sldId id="316" r:id="rId4"/>
    <p:sldId id="315" r:id="rId5"/>
    <p:sldId id="312" r:id="rId6"/>
    <p:sldId id="317" r:id="rId7"/>
    <p:sldId id="318" r:id="rId8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0066FF"/>
    <a:srgbClr val="0066CC"/>
    <a:srgbClr val="FFFFFF"/>
    <a:srgbClr val="003399"/>
  </p:clrMru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中度样式 4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81349" autoAdjust="0"/>
  </p:normalViewPr>
  <p:slideViewPr>
    <p:cSldViewPr>
      <p:cViewPr>
        <p:scale>
          <a:sx n="70" d="100"/>
          <a:sy n="70" d="100"/>
        </p:scale>
        <p:origin x="-516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image" Target="../media/image10.jpeg"/><Relationship Id="rId4" Type="http://schemas.openxmlformats.org/officeDocument/2006/relationships/image" Target="../media/image13.jpe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image" Target="../media/image10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05BF3A-A69E-4458-9719-F2A617C29AAB}" type="doc">
      <dgm:prSet loTypeId="urn:microsoft.com/office/officeart/2005/8/layout/vList3" loCatId="list" qsTypeId="urn:microsoft.com/office/officeart/2005/8/quickstyle/simple1#1" qsCatId="simple" csTypeId="urn:microsoft.com/office/officeart/2005/8/colors/accent1_2#1" csCatId="accent1" phldr="1"/>
      <dgm:spPr/>
    </dgm:pt>
    <dgm:pt modelId="{D9CEA0C0-6574-4E8C-82EF-E485331BE56F}">
      <dgm:prSet phldrT="[文本]" custT="1"/>
      <dgm:spPr>
        <a:solidFill>
          <a:srgbClr val="0099FF"/>
        </a:solidFill>
      </dgm:spPr>
      <dgm:t>
        <a:bodyPr/>
        <a:lstStyle/>
        <a:p>
          <a:pPr algn="l"/>
          <a:r>
            <a:rPr lang="en-US" altLang="zh-CN" sz="3000" b="1" dirty="0" smtClean="0">
              <a:solidFill>
                <a:srgbClr val="FFFF00"/>
              </a:solidFill>
              <a:latin typeface="华文中宋" pitchFamily="2" charset="-122"/>
              <a:ea typeface="华文中宋" pitchFamily="2" charset="-122"/>
            </a:rPr>
            <a:t>2002-2004</a:t>
          </a:r>
          <a:r>
            <a:rPr lang="zh-CN" altLang="en-US" sz="3000" b="1" dirty="0" smtClean="0">
              <a:solidFill>
                <a:srgbClr val="FFFF00"/>
              </a:solidFill>
              <a:latin typeface="华文中宋" pitchFamily="2" charset="-122"/>
              <a:ea typeface="华文中宋" pitchFamily="2" charset="-122"/>
            </a:rPr>
            <a:t>：</a:t>
          </a:r>
          <a:r>
            <a:rPr lang="zh-CN" altLang="en-US" sz="3000" b="1" dirty="0" smtClean="0">
              <a:latin typeface="华文中宋" pitchFamily="2" charset="-122"/>
              <a:ea typeface="华文中宋" pitchFamily="2" charset="-122"/>
            </a:rPr>
            <a:t>管理系辅导员、团委书记</a:t>
          </a:r>
          <a:endParaRPr lang="zh-CN" altLang="en-US" sz="3000" b="1" dirty="0">
            <a:latin typeface="华文中宋" pitchFamily="2" charset="-122"/>
            <a:ea typeface="华文中宋" pitchFamily="2" charset="-122"/>
          </a:endParaRPr>
        </a:p>
      </dgm:t>
    </dgm:pt>
    <dgm:pt modelId="{5FBA6E4E-56CD-4D14-9A06-CCC54CADD079}" type="parTrans" cxnId="{5505F8BA-29A1-4A14-9348-CF16AB201CAF}">
      <dgm:prSet/>
      <dgm:spPr/>
      <dgm:t>
        <a:bodyPr/>
        <a:lstStyle/>
        <a:p>
          <a:endParaRPr lang="zh-CN" altLang="en-US" sz="3000"/>
        </a:p>
      </dgm:t>
    </dgm:pt>
    <dgm:pt modelId="{90E2FC3A-84E7-417A-9374-C0938AE39A93}" type="sibTrans" cxnId="{5505F8BA-29A1-4A14-9348-CF16AB201CAF}">
      <dgm:prSet/>
      <dgm:spPr/>
      <dgm:t>
        <a:bodyPr/>
        <a:lstStyle/>
        <a:p>
          <a:endParaRPr lang="zh-CN" altLang="en-US" sz="3000"/>
        </a:p>
      </dgm:t>
    </dgm:pt>
    <dgm:pt modelId="{51DF4E5D-E559-4504-9EE1-09B0CA106078}">
      <dgm:prSet phldrT="[文本]" custT="1"/>
      <dgm:spPr>
        <a:solidFill>
          <a:srgbClr val="0099FF"/>
        </a:solidFill>
      </dgm:spPr>
      <dgm:t>
        <a:bodyPr/>
        <a:lstStyle/>
        <a:p>
          <a:pPr algn="l"/>
          <a:r>
            <a:rPr lang="en-US" altLang="zh-CN" sz="3000" b="1" dirty="0" smtClean="0">
              <a:solidFill>
                <a:srgbClr val="FFFF00"/>
              </a:solidFill>
              <a:latin typeface="华文中宋" pitchFamily="2" charset="-122"/>
              <a:ea typeface="华文中宋" pitchFamily="2" charset="-122"/>
            </a:rPr>
            <a:t>2004-2006</a:t>
          </a:r>
          <a:r>
            <a:rPr lang="zh-CN" altLang="en-US" sz="3000" b="1" dirty="0" smtClean="0">
              <a:solidFill>
                <a:srgbClr val="FFFF00"/>
              </a:solidFill>
              <a:latin typeface="华文中宋" pitchFamily="2" charset="-122"/>
              <a:ea typeface="华文中宋" pitchFamily="2" charset="-122"/>
            </a:rPr>
            <a:t>：</a:t>
          </a:r>
          <a:r>
            <a:rPr lang="zh-CN" altLang="en-US" sz="3000" b="1" dirty="0" smtClean="0">
              <a:latin typeface="华文中宋" pitchFamily="2" charset="-122"/>
              <a:ea typeface="华文中宋" pitchFamily="2" charset="-122"/>
            </a:rPr>
            <a:t>经管分院办公室副主任</a:t>
          </a:r>
        </a:p>
      </dgm:t>
    </dgm:pt>
    <dgm:pt modelId="{2BF5F44E-E6EE-4569-974B-28030AC9E91F}" type="parTrans" cxnId="{7AA50DB4-F3DD-410C-822A-55BF730DE9E5}">
      <dgm:prSet/>
      <dgm:spPr/>
      <dgm:t>
        <a:bodyPr/>
        <a:lstStyle/>
        <a:p>
          <a:endParaRPr lang="zh-CN" altLang="en-US" sz="3000"/>
        </a:p>
      </dgm:t>
    </dgm:pt>
    <dgm:pt modelId="{AA15CBF7-EB97-4C42-93DA-9D0215B4515E}" type="sibTrans" cxnId="{7AA50DB4-F3DD-410C-822A-55BF730DE9E5}">
      <dgm:prSet/>
      <dgm:spPr/>
      <dgm:t>
        <a:bodyPr/>
        <a:lstStyle/>
        <a:p>
          <a:endParaRPr lang="zh-CN" altLang="en-US" sz="3000"/>
        </a:p>
      </dgm:t>
    </dgm:pt>
    <dgm:pt modelId="{9C64DD3B-E966-41CC-B3D9-7881C0EBC09F}">
      <dgm:prSet phldrT="[文本]" custT="1"/>
      <dgm:spPr>
        <a:solidFill>
          <a:srgbClr val="0099FF"/>
        </a:solidFill>
      </dgm:spPr>
      <dgm:t>
        <a:bodyPr/>
        <a:lstStyle/>
        <a:p>
          <a:pPr algn="l"/>
          <a:r>
            <a:rPr lang="en-US" altLang="zh-CN" sz="3000" b="1" dirty="0" smtClean="0">
              <a:solidFill>
                <a:srgbClr val="FFFF00"/>
              </a:solidFill>
              <a:latin typeface="华文中宋" pitchFamily="2" charset="-122"/>
              <a:ea typeface="华文中宋" pitchFamily="2" charset="-122"/>
            </a:rPr>
            <a:t>2006-2010</a:t>
          </a:r>
          <a:r>
            <a:rPr lang="zh-CN" altLang="en-US" sz="3000" b="1" dirty="0" smtClean="0">
              <a:solidFill>
                <a:srgbClr val="FFFF00"/>
              </a:solidFill>
              <a:latin typeface="华文中宋" pitchFamily="2" charset="-122"/>
              <a:ea typeface="华文中宋" pitchFamily="2" charset="-122"/>
            </a:rPr>
            <a:t>：</a:t>
          </a:r>
          <a:r>
            <a:rPr lang="zh-CN" altLang="en-US" sz="3000" b="1" dirty="0" smtClean="0">
              <a:latin typeface="华文中宋" pitchFamily="2" charset="-122"/>
              <a:ea typeface="华文中宋" pitchFamily="2" charset="-122"/>
            </a:rPr>
            <a:t>党政办业务副主管、主管</a:t>
          </a:r>
        </a:p>
      </dgm:t>
    </dgm:pt>
    <dgm:pt modelId="{ED56E226-DD4E-46B2-8BF5-7DFA80623BE4}" type="parTrans" cxnId="{92FF54D0-B877-4675-B1AB-8713934F51B3}">
      <dgm:prSet/>
      <dgm:spPr/>
      <dgm:t>
        <a:bodyPr/>
        <a:lstStyle/>
        <a:p>
          <a:endParaRPr lang="zh-CN" altLang="en-US" sz="3000"/>
        </a:p>
      </dgm:t>
    </dgm:pt>
    <dgm:pt modelId="{367A802D-3AFA-4CCB-A369-E1B5869E36C2}" type="sibTrans" cxnId="{92FF54D0-B877-4675-B1AB-8713934F51B3}">
      <dgm:prSet/>
      <dgm:spPr/>
      <dgm:t>
        <a:bodyPr/>
        <a:lstStyle/>
        <a:p>
          <a:endParaRPr lang="zh-CN" altLang="en-US" sz="3000"/>
        </a:p>
      </dgm:t>
    </dgm:pt>
    <dgm:pt modelId="{E9F86B64-ECB2-4CBF-9842-A6CEFFB07F52}">
      <dgm:prSet phldrT="[文本]" custT="1"/>
      <dgm:spPr>
        <a:solidFill>
          <a:srgbClr val="0099FF"/>
        </a:solidFill>
      </dgm:spPr>
      <dgm:t>
        <a:bodyPr/>
        <a:lstStyle/>
        <a:p>
          <a:pPr algn="l"/>
          <a:r>
            <a:rPr lang="en-US" altLang="zh-CN" sz="3000" b="1" dirty="0" smtClean="0">
              <a:solidFill>
                <a:srgbClr val="FFFF00"/>
              </a:solidFill>
              <a:latin typeface="华文中宋" pitchFamily="2" charset="-122"/>
              <a:ea typeface="华文中宋" pitchFamily="2" charset="-122"/>
            </a:rPr>
            <a:t>2010-2014</a:t>
          </a:r>
          <a:r>
            <a:rPr lang="zh-CN" altLang="en-US" sz="3000" b="1" dirty="0" smtClean="0">
              <a:solidFill>
                <a:srgbClr val="FFFF00"/>
              </a:solidFill>
              <a:latin typeface="华文中宋" pitchFamily="2" charset="-122"/>
              <a:ea typeface="华文中宋" pitchFamily="2" charset="-122"/>
            </a:rPr>
            <a:t>：</a:t>
          </a:r>
          <a:r>
            <a:rPr lang="zh-CN" altLang="en-US" sz="3000" b="1" dirty="0" smtClean="0">
              <a:latin typeface="华文中宋" pitchFamily="2" charset="-122"/>
              <a:ea typeface="华文中宋" pitchFamily="2" charset="-122"/>
            </a:rPr>
            <a:t>党政办主任助理、副主任</a:t>
          </a:r>
        </a:p>
      </dgm:t>
    </dgm:pt>
    <dgm:pt modelId="{E7DE4B13-C442-451A-ABF4-0296EBA19FE9}" type="parTrans" cxnId="{E1BECDF9-CA14-4423-A94A-1FEFF6B28324}">
      <dgm:prSet/>
      <dgm:spPr/>
      <dgm:t>
        <a:bodyPr/>
        <a:lstStyle/>
        <a:p>
          <a:endParaRPr lang="zh-CN" altLang="en-US" sz="3000"/>
        </a:p>
      </dgm:t>
    </dgm:pt>
    <dgm:pt modelId="{248B1738-DCD1-46E6-A528-D0349F2DECBB}" type="sibTrans" cxnId="{E1BECDF9-CA14-4423-A94A-1FEFF6B28324}">
      <dgm:prSet/>
      <dgm:spPr/>
      <dgm:t>
        <a:bodyPr/>
        <a:lstStyle/>
        <a:p>
          <a:endParaRPr lang="zh-CN" altLang="en-US" sz="3000"/>
        </a:p>
      </dgm:t>
    </dgm:pt>
    <dgm:pt modelId="{C73E22B7-8FB4-4110-B80D-96BF92285759}" type="pres">
      <dgm:prSet presAssocID="{1905BF3A-A69E-4458-9719-F2A617C29AAB}" presName="linearFlow" presStyleCnt="0">
        <dgm:presLayoutVars>
          <dgm:dir/>
          <dgm:resizeHandles val="exact"/>
        </dgm:presLayoutVars>
      </dgm:prSet>
      <dgm:spPr/>
    </dgm:pt>
    <dgm:pt modelId="{32B28CC4-FBF6-45ED-8D6E-975A817A244C}" type="pres">
      <dgm:prSet presAssocID="{D9CEA0C0-6574-4E8C-82EF-E485331BE56F}" presName="composite" presStyleCnt="0"/>
      <dgm:spPr/>
    </dgm:pt>
    <dgm:pt modelId="{0D952659-4793-4B04-8081-74C82635E2C5}" type="pres">
      <dgm:prSet presAssocID="{D9CEA0C0-6574-4E8C-82EF-E485331BE56F}" presName="imgShp" presStyleLbl="fgImgPlace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31F81504-192B-4D93-98C6-0E9D82F24FDF}" type="pres">
      <dgm:prSet presAssocID="{D9CEA0C0-6574-4E8C-82EF-E485331BE56F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F46DF47-0C44-44A1-A925-49A876AE3456}" type="pres">
      <dgm:prSet presAssocID="{90E2FC3A-84E7-417A-9374-C0938AE39A93}" presName="spacing" presStyleCnt="0"/>
      <dgm:spPr/>
    </dgm:pt>
    <dgm:pt modelId="{3BA4CD29-49CF-4BEC-AD4F-D0F4E8EACABF}" type="pres">
      <dgm:prSet presAssocID="{51DF4E5D-E559-4504-9EE1-09B0CA106078}" presName="composite" presStyleCnt="0"/>
      <dgm:spPr/>
    </dgm:pt>
    <dgm:pt modelId="{3731CC2A-3893-4683-8C87-063E43F57B31}" type="pres">
      <dgm:prSet presAssocID="{51DF4E5D-E559-4504-9EE1-09B0CA106078}" presName="imgShp" presStyleLbl="fgImgPlace1" presStyleIdx="1" presStyleCnt="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38C59241-08F1-4C7A-ABFC-8570EF59F6B2}" type="pres">
      <dgm:prSet presAssocID="{51DF4E5D-E559-4504-9EE1-09B0CA106078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8760C39-A4BC-47C4-9491-8B5931F46F2C}" type="pres">
      <dgm:prSet presAssocID="{AA15CBF7-EB97-4C42-93DA-9D0215B4515E}" presName="spacing" presStyleCnt="0"/>
      <dgm:spPr/>
    </dgm:pt>
    <dgm:pt modelId="{51CDE7DB-EF37-4570-A6D9-A97A3B3EB25C}" type="pres">
      <dgm:prSet presAssocID="{9C64DD3B-E966-41CC-B3D9-7881C0EBC09F}" presName="composite" presStyleCnt="0"/>
      <dgm:spPr/>
    </dgm:pt>
    <dgm:pt modelId="{5EE75D00-E52C-42BC-A204-5BADE3C8053E}" type="pres">
      <dgm:prSet presAssocID="{9C64DD3B-E966-41CC-B3D9-7881C0EBC09F}" presName="imgShp" presStyleLbl="fgImgPlace1" presStyleIdx="2" presStyleCnt="4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4F9A6A51-1886-41EB-AA4E-5E07310E2F3D}" type="pres">
      <dgm:prSet presAssocID="{9C64DD3B-E966-41CC-B3D9-7881C0EBC09F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414C08F-3DA7-420C-B32D-6A09C68647FF}" type="pres">
      <dgm:prSet presAssocID="{367A802D-3AFA-4CCB-A369-E1B5869E36C2}" presName="spacing" presStyleCnt="0"/>
      <dgm:spPr/>
    </dgm:pt>
    <dgm:pt modelId="{B4E4FF29-9B09-499B-BBA8-5AE8B6A534E5}" type="pres">
      <dgm:prSet presAssocID="{E9F86B64-ECB2-4CBF-9842-A6CEFFB07F52}" presName="composite" presStyleCnt="0"/>
      <dgm:spPr/>
    </dgm:pt>
    <dgm:pt modelId="{F9E7B079-747E-4900-918E-F74262C14E47}" type="pres">
      <dgm:prSet presAssocID="{E9F86B64-ECB2-4CBF-9842-A6CEFFB07F52}" presName="imgShp" presStyleLbl="fgImgPlace1" presStyleIdx="3" presStyleCnt="4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B000BE92-B1A8-4FD5-B66B-5C6420AA72A6}" type="pres">
      <dgm:prSet presAssocID="{E9F86B64-ECB2-4CBF-9842-A6CEFFB07F52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E1BECDF9-CA14-4423-A94A-1FEFF6B28324}" srcId="{1905BF3A-A69E-4458-9719-F2A617C29AAB}" destId="{E9F86B64-ECB2-4CBF-9842-A6CEFFB07F52}" srcOrd="3" destOrd="0" parTransId="{E7DE4B13-C442-451A-ABF4-0296EBA19FE9}" sibTransId="{248B1738-DCD1-46E6-A528-D0349F2DECBB}"/>
    <dgm:cxn modelId="{92FF54D0-B877-4675-B1AB-8713934F51B3}" srcId="{1905BF3A-A69E-4458-9719-F2A617C29AAB}" destId="{9C64DD3B-E966-41CC-B3D9-7881C0EBC09F}" srcOrd="2" destOrd="0" parTransId="{ED56E226-DD4E-46B2-8BF5-7DFA80623BE4}" sibTransId="{367A802D-3AFA-4CCB-A369-E1B5869E36C2}"/>
    <dgm:cxn modelId="{5505F8BA-29A1-4A14-9348-CF16AB201CAF}" srcId="{1905BF3A-A69E-4458-9719-F2A617C29AAB}" destId="{D9CEA0C0-6574-4E8C-82EF-E485331BE56F}" srcOrd="0" destOrd="0" parTransId="{5FBA6E4E-56CD-4D14-9A06-CCC54CADD079}" sibTransId="{90E2FC3A-84E7-417A-9374-C0938AE39A93}"/>
    <dgm:cxn modelId="{7AA50DB4-F3DD-410C-822A-55BF730DE9E5}" srcId="{1905BF3A-A69E-4458-9719-F2A617C29AAB}" destId="{51DF4E5D-E559-4504-9EE1-09B0CA106078}" srcOrd="1" destOrd="0" parTransId="{2BF5F44E-E6EE-4569-974B-28030AC9E91F}" sibTransId="{AA15CBF7-EB97-4C42-93DA-9D0215B4515E}"/>
    <dgm:cxn modelId="{6AD3195F-7274-46BB-A9ED-4C196790FA1E}" type="presOf" srcId="{1905BF3A-A69E-4458-9719-F2A617C29AAB}" destId="{C73E22B7-8FB4-4110-B80D-96BF92285759}" srcOrd="0" destOrd="0" presId="urn:microsoft.com/office/officeart/2005/8/layout/vList3"/>
    <dgm:cxn modelId="{E82BF609-B341-405B-B587-BAB6311E7F95}" type="presOf" srcId="{E9F86B64-ECB2-4CBF-9842-A6CEFFB07F52}" destId="{B000BE92-B1A8-4FD5-B66B-5C6420AA72A6}" srcOrd="0" destOrd="0" presId="urn:microsoft.com/office/officeart/2005/8/layout/vList3"/>
    <dgm:cxn modelId="{06116B2F-DFE0-44A7-9E84-E6BB4A1A6556}" type="presOf" srcId="{D9CEA0C0-6574-4E8C-82EF-E485331BE56F}" destId="{31F81504-192B-4D93-98C6-0E9D82F24FDF}" srcOrd="0" destOrd="0" presId="urn:microsoft.com/office/officeart/2005/8/layout/vList3"/>
    <dgm:cxn modelId="{1F0E379C-9E8C-490C-BD7A-D70DB79BDBB9}" type="presOf" srcId="{51DF4E5D-E559-4504-9EE1-09B0CA106078}" destId="{38C59241-08F1-4C7A-ABFC-8570EF59F6B2}" srcOrd="0" destOrd="0" presId="urn:microsoft.com/office/officeart/2005/8/layout/vList3"/>
    <dgm:cxn modelId="{9AFD714D-9D10-4DEB-8DED-FE29510698A4}" type="presOf" srcId="{9C64DD3B-E966-41CC-B3D9-7881C0EBC09F}" destId="{4F9A6A51-1886-41EB-AA4E-5E07310E2F3D}" srcOrd="0" destOrd="0" presId="urn:microsoft.com/office/officeart/2005/8/layout/vList3"/>
    <dgm:cxn modelId="{D87DC22A-124E-4809-BB86-7D231AD9D132}" type="presParOf" srcId="{C73E22B7-8FB4-4110-B80D-96BF92285759}" destId="{32B28CC4-FBF6-45ED-8D6E-975A817A244C}" srcOrd="0" destOrd="0" presId="urn:microsoft.com/office/officeart/2005/8/layout/vList3"/>
    <dgm:cxn modelId="{50ADC900-33E3-488A-9AC5-009283A87F4F}" type="presParOf" srcId="{32B28CC4-FBF6-45ED-8D6E-975A817A244C}" destId="{0D952659-4793-4B04-8081-74C82635E2C5}" srcOrd="0" destOrd="0" presId="urn:microsoft.com/office/officeart/2005/8/layout/vList3"/>
    <dgm:cxn modelId="{D1CA0A5B-CF05-45C2-81A0-62A121154B5A}" type="presParOf" srcId="{32B28CC4-FBF6-45ED-8D6E-975A817A244C}" destId="{31F81504-192B-4D93-98C6-0E9D82F24FDF}" srcOrd="1" destOrd="0" presId="urn:microsoft.com/office/officeart/2005/8/layout/vList3"/>
    <dgm:cxn modelId="{0586B541-7001-4117-A3EF-6BDC77DAC1AE}" type="presParOf" srcId="{C73E22B7-8FB4-4110-B80D-96BF92285759}" destId="{4F46DF47-0C44-44A1-A925-49A876AE3456}" srcOrd="1" destOrd="0" presId="urn:microsoft.com/office/officeart/2005/8/layout/vList3"/>
    <dgm:cxn modelId="{36538491-AF75-4B6F-B442-CE49601047B5}" type="presParOf" srcId="{C73E22B7-8FB4-4110-B80D-96BF92285759}" destId="{3BA4CD29-49CF-4BEC-AD4F-D0F4E8EACABF}" srcOrd="2" destOrd="0" presId="urn:microsoft.com/office/officeart/2005/8/layout/vList3"/>
    <dgm:cxn modelId="{F74CD095-C38B-4067-9786-DBAD9B02D4F8}" type="presParOf" srcId="{3BA4CD29-49CF-4BEC-AD4F-D0F4E8EACABF}" destId="{3731CC2A-3893-4683-8C87-063E43F57B31}" srcOrd="0" destOrd="0" presId="urn:microsoft.com/office/officeart/2005/8/layout/vList3"/>
    <dgm:cxn modelId="{B760019E-929D-4DFF-90F2-2BA1286ECAAB}" type="presParOf" srcId="{3BA4CD29-49CF-4BEC-AD4F-D0F4E8EACABF}" destId="{38C59241-08F1-4C7A-ABFC-8570EF59F6B2}" srcOrd="1" destOrd="0" presId="urn:microsoft.com/office/officeart/2005/8/layout/vList3"/>
    <dgm:cxn modelId="{6C9383DD-4116-464A-B75C-9251ACC9A713}" type="presParOf" srcId="{C73E22B7-8FB4-4110-B80D-96BF92285759}" destId="{58760C39-A4BC-47C4-9491-8B5931F46F2C}" srcOrd="3" destOrd="0" presId="urn:microsoft.com/office/officeart/2005/8/layout/vList3"/>
    <dgm:cxn modelId="{E9FDEC43-7E85-406F-9B99-775DC83FF0B5}" type="presParOf" srcId="{C73E22B7-8FB4-4110-B80D-96BF92285759}" destId="{51CDE7DB-EF37-4570-A6D9-A97A3B3EB25C}" srcOrd="4" destOrd="0" presId="urn:microsoft.com/office/officeart/2005/8/layout/vList3"/>
    <dgm:cxn modelId="{8CBE1202-E593-4281-AB61-4A37BD887EF3}" type="presParOf" srcId="{51CDE7DB-EF37-4570-A6D9-A97A3B3EB25C}" destId="{5EE75D00-E52C-42BC-A204-5BADE3C8053E}" srcOrd="0" destOrd="0" presId="urn:microsoft.com/office/officeart/2005/8/layout/vList3"/>
    <dgm:cxn modelId="{963AB21F-41A0-441E-BAE9-29D1281D1D51}" type="presParOf" srcId="{51CDE7DB-EF37-4570-A6D9-A97A3B3EB25C}" destId="{4F9A6A51-1886-41EB-AA4E-5E07310E2F3D}" srcOrd="1" destOrd="0" presId="urn:microsoft.com/office/officeart/2005/8/layout/vList3"/>
    <dgm:cxn modelId="{132869A5-CFB5-4545-A0A2-CEBAD7A5BBF6}" type="presParOf" srcId="{C73E22B7-8FB4-4110-B80D-96BF92285759}" destId="{0414C08F-3DA7-420C-B32D-6A09C68647FF}" srcOrd="5" destOrd="0" presId="urn:microsoft.com/office/officeart/2005/8/layout/vList3"/>
    <dgm:cxn modelId="{E9CBD3CF-90E3-47B7-9456-DF82EC4F5BD3}" type="presParOf" srcId="{C73E22B7-8FB4-4110-B80D-96BF92285759}" destId="{B4E4FF29-9B09-499B-BBA8-5AE8B6A534E5}" srcOrd="6" destOrd="0" presId="urn:microsoft.com/office/officeart/2005/8/layout/vList3"/>
    <dgm:cxn modelId="{BDEBFCAF-3104-4E9C-B69D-8CD52FC55A30}" type="presParOf" srcId="{B4E4FF29-9B09-499B-BBA8-5AE8B6A534E5}" destId="{F9E7B079-747E-4900-918E-F74262C14E47}" srcOrd="0" destOrd="0" presId="urn:microsoft.com/office/officeart/2005/8/layout/vList3"/>
    <dgm:cxn modelId="{EDAE5321-5783-4B25-B852-CB5FE86BAA1B}" type="presParOf" srcId="{B4E4FF29-9B09-499B-BBA8-5AE8B6A534E5}" destId="{B000BE92-B1A8-4FD5-B66B-5C6420AA72A6}" srcOrd="1" destOrd="0" presId="urn:microsoft.com/office/officeart/2005/8/layout/vList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C0AF358-4DF9-4551-A9CE-435982FB3DFA}" type="doc">
      <dgm:prSet loTypeId="urn:microsoft.com/office/officeart/2005/8/layout/matrix1" loCatId="matrix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zh-CN" altLang="en-US"/>
        </a:p>
      </dgm:t>
    </dgm:pt>
    <dgm:pt modelId="{EAA783B0-4386-4C8A-B6C5-506A21B100E9}">
      <dgm:prSet phldrT="[文本]" custT="1"/>
      <dgm:spPr/>
      <dgm:t>
        <a:bodyPr/>
        <a:lstStyle/>
        <a:p>
          <a:r>
            <a:rPr lang="zh-CN" altLang="en-US" sz="4400" b="1" dirty="0" smtClean="0">
              <a:solidFill>
                <a:srgbClr val="0066FF"/>
              </a:solidFill>
              <a:latin typeface="华文新魏" pitchFamily="2" charset="-122"/>
              <a:ea typeface="华文新魏" pitchFamily="2" charset="-122"/>
            </a:rPr>
            <a:t>党政办副主任</a:t>
          </a:r>
          <a:endParaRPr lang="zh-CN" altLang="en-US" sz="4400" b="1" dirty="0">
            <a:solidFill>
              <a:srgbClr val="0066FF"/>
            </a:solidFill>
            <a:latin typeface="华文新魏" pitchFamily="2" charset="-122"/>
            <a:ea typeface="华文新魏" pitchFamily="2" charset="-122"/>
          </a:endParaRPr>
        </a:p>
      </dgm:t>
    </dgm:pt>
    <dgm:pt modelId="{8C1DE874-29D2-400D-AC97-361369DD0561}" type="parTrans" cxnId="{A1E83157-06BB-458E-9ECF-FF83BCFD6CC7}">
      <dgm:prSet/>
      <dgm:spPr/>
      <dgm:t>
        <a:bodyPr/>
        <a:lstStyle/>
        <a:p>
          <a:endParaRPr lang="zh-CN" altLang="en-US"/>
        </a:p>
      </dgm:t>
    </dgm:pt>
    <dgm:pt modelId="{1B4056B9-11C0-4CE0-A190-0E75D602DDAA}" type="sibTrans" cxnId="{A1E83157-06BB-458E-9ECF-FF83BCFD6CC7}">
      <dgm:prSet/>
      <dgm:spPr/>
      <dgm:t>
        <a:bodyPr/>
        <a:lstStyle/>
        <a:p>
          <a:endParaRPr lang="zh-CN" altLang="en-US"/>
        </a:p>
      </dgm:t>
    </dgm:pt>
    <dgm:pt modelId="{E4AC4978-6D96-4A37-BB5F-85F460DCEF52}">
      <dgm:prSet phldrT="[文本]" custT="1"/>
      <dgm:spPr>
        <a:solidFill>
          <a:srgbClr val="0099FF"/>
        </a:solidFill>
      </dgm:spPr>
      <dgm:t>
        <a:bodyPr/>
        <a:lstStyle/>
        <a:p>
          <a:r>
            <a:rPr lang="zh-CN" altLang="en-US" sz="4000" b="1" dirty="0" smtClean="0">
              <a:latin typeface="华文中宋" pitchFamily="2" charset="-122"/>
              <a:ea typeface="华文中宋" pitchFamily="2" charset="-122"/>
            </a:rPr>
            <a:t>政策研究</a:t>
          </a:r>
          <a:endParaRPr lang="zh-CN" altLang="en-US" sz="4000" b="1" dirty="0">
            <a:latin typeface="华文中宋" pitchFamily="2" charset="-122"/>
            <a:ea typeface="华文中宋" pitchFamily="2" charset="-122"/>
          </a:endParaRPr>
        </a:p>
      </dgm:t>
    </dgm:pt>
    <dgm:pt modelId="{E5036CE5-EB4C-48D3-9F5D-963E84B3A0B1}" type="parTrans" cxnId="{4B33A81E-111A-40EB-8CBD-93132CF95E2F}">
      <dgm:prSet/>
      <dgm:spPr/>
      <dgm:t>
        <a:bodyPr/>
        <a:lstStyle/>
        <a:p>
          <a:endParaRPr lang="zh-CN" altLang="en-US"/>
        </a:p>
      </dgm:t>
    </dgm:pt>
    <dgm:pt modelId="{F7A8FFE1-78A8-42B7-9EFA-F6E42B91A02A}" type="sibTrans" cxnId="{4B33A81E-111A-40EB-8CBD-93132CF95E2F}">
      <dgm:prSet/>
      <dgm:spPr/>
      <dgm:t>
        <a:bodyPr/>
        <a:lstStyle/>
        <a:p>
          <a:endParaRPr lang="zh-CN" altLang="en-US"/>
        </a:p>
      </dgm:t>
    </dgm:pt>
    <dgm:pt modelId="{7F87A2AC-9802-4148-B65F-A86A2371165D}">
      <dgm:prSet phldrT="[文本]" custT="1"/>
      <dgm:spPr>
        <a:solidFill>
          <a:srgbClr val="0099FF"/>
        </a:solidFill>
      </dgm:spPr>
      <dgm:t>
        <a:bodyPr/>
        <a:lstStyle/>
        <a:p>
          <a:r>
            <a:rPr lang="zh-CN" altLang="en-US" sz="4000" b="1" dirty="0" smtClean="0">
              <a:latin typeface="华文中宋" pitchFamily="2" charset="-122"/>
              <a:ea typeface="华文中宋" pitchFamily="2" charset="-122"/>
            </a:rPr>
            <a:t>综合文字</a:t>
          </a:r>
          <a:endParaRPr lang="zh-CN" altLang="en-US" sz="4000" b="1" dirty="0">
            <a:latin typeface="华文中宋" pitchFamily="2" charset="-122"/>
            <a:ea typeface="华文中宋" pitchFamily="2" charset="-122"/>
          </a:endParaRPr>
        </a:p>
      </dgm:t>
    </dgm:pt>
    <dgm:pt modelId="{4186431D-1CB8-4344-B597-D2EFA8855A20}" type="parTrans" cxnId="{2481C3A3-BBF3-43DD-AEA0-80CD42162858}">
      <dgm:prSet/>
      <dgm:spPr/>
      <dgm:t>
        <a:bodyPr/>
        <a:lstStyle/>
        <a:p>
          <a:endParaRPr lang="zh-CN" altLang="en-US"/>
        </a:p>
      </dgm:t>
    </dgm:pt>
    <dgm:pt modelId="{946A7DA3-A468-4B20-837B-0E747D0F6086}" type="sibTrans" cxnId="{2481C3A3-BBF3-43DD-AEA0-80CD42162858}">
      <dgm:prSet/>
      <dgm:spPr/>
      <dgm:t>
        <a:bodyPr/>
        <a:lstStyle/>
        <a:p>
          <a:endParaRPr lang="zh-CN" altLang="en-US"/>
        </a:p>
      </dgm:t>
    </dgm:pt>
    <dgm:pt modelId="{65BEAA02-667A-4448-ABE7-F7C294774996}">
      <dgm:prSet phldrT="[文本]" custT="1"/>
      <dgm:spPr>
        <a:solidFill>
          <a:srgbClr val="0099FF"/>
        </a:solidFill>
      </dgm:spPr>
      <dgm:t>
        <a:bodyPr/>
        <a:lstStyle/>
        <a:p>
          <a:r>
            <a:rPr lang="zh-CN" altLang="en-US" sz="4000" b="1" dirty="0" smtClean="0">
              <a:latin typeface="华文中宋" pitchFamily="2" charset="-122"/>
              <a:ea typeface="华文中宋" pitchFamily="2" charset="-122"/>
            </a:rPr>
            <a:t>信息调研</a:t>
          </a:r>
          <a:endParaRPr lang="zh-CN" altLang="en-US" sz="4000" b="1" dirty="0">
            <a:latin typeface="华文中宋" pitchFamily="2" charset="-122"/>
            <a:ea typeface="华文中宋" pitchFamily="2" charset="-122"/>
          </a:endParaRPr>
        </a:p>
      </dgm:t>
    </dgm:pt>
    <dgm:pt modelId="{B79BE8B0-0E84-404F-B6D0-B36320FD6A05}" type="parTrans" cxnId="{211FAC0D-1187-4127-9116-2670973A78B7}">
      <dgm:prSet/>
      <dgm:spPr/>
      <dgm:t>
        <a:bodyPr/>
        <a:lstStyle/>
        <a:p>
          <a:endParaRPr lang="zh-CN" altLang="en-US"/>
        </a:p>
      </dgm:t>
    </dgm:pt>
    <dgm:pt modelId="{5BA1CB91-F470-4440-A600-F68C005177BF}" type="sibTrans" cxnId="{211FAC0D-1187-4127-9116-2670973A78B7}">
      <dgm:prSet/>
      <dgm:spPr/>
      <dgm:t>
        <a:bodyPr/>
        <a:lstStyle/>
        <a:p>
          <a:endParaRPr lang="zh-CN" altLang="en-US"/>
        </a:p>
      </dgm:t>
    </dgm:pt>
    <dgm:pt modelId="{BF605781-CB57-4E60-86C7-A9573669427D}">
      <dgm:prSet phldrT="[文本]" custT="1"/>
      <dgm:spPr>
        <a:solidFill>
          <a:srgbClr val="0099FF"/>
        </a:solidFill>
      </dgm:spPr>
      <dgm:t>
        <a:bodyPr/>
        <a:lstStyle/>
        <a:p>
          <a:r>
            <a:rPr lang="zh-CN" altLang="en-US" sz="4000" b="1" dirty="0" smtClean="0">
              <a:latin typeface="华文中宋" pitchFamily="2" charset="-122"/>
              <a:ea typeface="华文中宋" pitchFamily="2" charset="-122"/>
            </a:rPr>
            <a:t>综合协调</a:t>
          </a:r>
          <a:endParaRPr lang="zh-CN" altLang="en-US" sz="4000" b="1" dirty="0">
            <a:latin typeface="华文中宋" pitchFamily="2" charset="-122"/>
            <a:ea typeface="华文中宋" pitchFamily="2" charset="-122"/>
          </a:endParaRPr>
        </a:p>
      </dgm:t>
    </dgm:pt>
    <dgm:pt modelId="{3AFB9C0E-F1EC-4CA3-8215-AC1A65E7B62B}" type="parTrans" cxnId="{0C192A3A-00EC-4F3F-9718-B11A9BD1EF51}">
      <dgm:prSet/>
      <dgm:spPr/>
      <dgm:t>
        <a:bodyPr/>
        <a:lstStyle/>
        <a:p>
          <a:endParaRPr lang="zh-CN" altLang="en-US"/>
        </a:p>
      </dgm:t>
    </dgm:pt>
    <dgm:pt modelId="{8ECB38F8-ECA9-4BD1-9A7D-4FE990B7A070}" type="sibTrans" cxnId="{0C192A3A-00EC-4F3F-9718-B11A9BD1EF51}">
      <dgm:prSet/>
      <dgm:spPr/>
      <dgm:t>
        <a:bodyPr/>
        <a:lstStyle/>
        <a:p>
          <a:endParaRPr lang="zh-CN" altLang="en-US"/>
        </a:p>
      </dgm:t>
    </dgm:pt>
    <dgm:pt modelId="{0A155651-DB4B-4831-AB41-E2C60D545A89}" type="pres">
      <dgm:prSet presAssocID="{2C0AF358-4DF9-4551-A9CE-435982FB3DFA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6EA470EA-1BD6-4114-A4BF-111F6A41D628}" type="pres">
      <dgm:prSet presAssocID="{2C0AF358-4DF9-4551-A9CE-435982FB3DFA}" presName="matrix" presStyleCnt="0"/>
      <dgm:spPr/>
    </dgm:pt>
    <dgm:pt modelId="{A2C08DBE-BB87-4761-9EDD-4B16B339BB6A}" type="pres">
      <dgm:prSet presAssocID="{2C0AF358-4DF9-4551-A9CE-435982FB3DFA}" presName="tile1" presStyleLbl="node1" presStyleIdx="0" presStyleCnt="4" custScaleX="84874" custScaleY="77143"/>
      <dgm:spPr/>
      <dgm:t>
        <a:bodyPr/>
        <a:lstStyle/>
        <a:p>
          <a:endParaRPr lang="zh-CN" altLang="en-US"/>
        </a:p>
      </dgm:t>
    </dgm:pt>
    <dgm:pt modelId="{64A5D337-16FF-450E-BD10-9DC5B09C6776}" type="pres">
      <dgm:prSet presAssocID="{2C0AF358-4DF9-4551-A9CE-435982FB3DFA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139CBF5-0905-4A5A-8787-7C6E28B5E73F}" type="pres">
      <dgm:prSet presAssocID="{2C0AF358-4DF9-4551-A9CE-435982FB3DFA}" presName="tile2" presStyleLbl="node1" presStyleIdx="1" presStyleCnt="4" custScaleX="84874" custScaleY="77143"/>
      <dgm:spPr/>
      <dgm:t>
        <a:bodyPr/>
        <a:lstStyle/>
        <a:p>
          <a:endParaRPr lang="zh-CN" altLang="en-US"/>
        </a:p>
      </dgm:t>
    </dgm:pt>
    <dgm:pt modelId="{3D1B8CF6-4C5A-4AC4-9324-F224F3B29157}" type="pres">
      <dgm:prSet presAssocID="{2C0AF358-4DF9-4551-A9CE-435982FB3DFA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CD73FDE-25CB-4FCE-96FF-DCE7A0177804}" type="pres">
      <dgm:prSet presAssocID="{2C0AF358-4DF9-4551-A9CE-435982FB3DFA}" presName="tile3" presStyleLbl="node1" presStyleIdx="2" presStyleCnt="4" custScaleX="84874" custScaleY="77143"/>
      <dgm:spPr/>
      <dgm:t>
        <a:bodyPr/>
        <a:lstStyle/>
        <a:p>
          <a:endParaRPr lang="zh-CN" altLang="en-US"/>
        </a:p>
      </dgm:t>
    </dgm:pt>
    <dgm:pt modelId="{9A8A0DF7-C71E-49F2-84A6-D8F7FACBFA3F}" type="pres">
      <dgm:prSet presAssocID="{2C0AF358-4DF9-4551-A9CE-435982FB3DFA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E540EC8-6245-4BE6-8BBE-0EC6789A6D2C}" type="pres">
      <dgm:prSet presAssocID="{2C0AF358-4DF9-4551-A9CE-435982FB3DFA}" presName="tile4" presStyleLbl="node1" presStyleIdx="3" presStyleCnt="4" custScaleX="84034" custScaleY="77142"/>
      <dgm:spPr/>
      <dgm:t>
        <a:bodyPr/>
        <a:lstStyle/>
        <a:p>
          <a:endParaRPr lang="zh-CN" altLang="en-US"/>
        </a:p>
      </dgm:t>
    </dgm:pt>
    <dgm:pt modelId="{AAE87C82-23BB-4D6C-9C37-8E2C30DCF41F}" type="pres">
      <dgm:prSet presAssocID="{2C0AF358-4DF9-4551-A9CE-435982FB3DFA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B52691B-61FF-4488-A574-FA65C89B6ED1}" type="pres">
      <dgm:prSet presAssocID="{2C0AF358-4DF9-4551-A9CE-435982FB3DFA}" presName="centerTile" presStyleLbl="fgShp" presStyleIdx="0" presStyleCnt="1" custScaleX="111111" custScaleY="150002">
        <dgm:presLayoutVars>
          <dgm:chMax val="0"/>
          <dgm:chPref val="0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A2BB8EA6-8BD4-4D72-AECB-5BC2835F28E5}" type="presOf" srcId="{E4AC4978-6D96-4A37-BB5F-85F460DCEF52}" destId="{64A5D337-16FF-450E-BD10-9DC5B09C6776}" srcOrd="1" destOrd="0" presId="urn:microsoft.com/office/officeart/2005/8/layout/matrix1"/>
    <dgm:cxn modelId="{023E69DF-E048-43D2-BCCB-A4F55324AFD9}" type="presOf" srcId="{BF605781-CB57-4E60-86C7-A9573669427D}" destId="{AAE87C82-23BB-4D6C-9C37-8E2C30DCF41F}" srcOrd="1" destOrd="0" presId="urn:microsoft.com/office/officeart/2005/8/layout/matrix1"/>
    <dgm:cxn modelId="{3039D3C6-BC0C-4F95-8B50-4AE613B36B9F}" type="presOf" srcId="{65BEAA02-667A-4448-ABE7-F7C294774996}" destId="{ECD73FDE-25CB-4FCE-96FF-DCE7A0177804}" srcOrd="0" destOrd="0" presId="urn:microsoft.com/office/officeart/2005/8/layout/matrix1"/>
    <dgm:cxn modelId="{E39AD14E-5652-4D3C-9763-3B303084FF0C}" type="presOf" srcId="{2C0AF358-4DF9-4551-A9CE-435982FB3DFA}" destId="{0A155651-DB4B-4831-AB41-E2C60D545A89}" srcOrd="0" destOrd="0" presId="urn:microsoft.com/office/officeart/2005/8/layout/matrix1"/>
    <dgm:cxn modelId="{CA51DBB2-76EC-4C20-B51D-F4F458E8F010}" type="presOf" srcId="{7F87A2AC-9802-4148-B65F-A86A2371165D}" destId="{3D1B8CF6-4C5A-4AC4-9324-F224F3B29157}" srcOrd="1" destOrd="0" presId="urn:microsoft.com/office/officeart/2005/8/layout/matrix1"/>
    <dgm:cxn modelId="{CFA92F99-4867-4DCE-ADA2-A63E52D30C98}" type="presOf" srcId="{BF605781-CB57-4E60-86C7-A9573669427D}" destId="{0E540EC8-6245-4BE6-8BBE-0EC6789A6D2C}" srcOrd="0" destOrd="0" presId="urn:microsoft.com/office/officeart/2005/8/layout/matrix1"/>
    <dgm:cxn modelId="{2481C3A3-BBF3-43DD-AEA0-80CD42162858}" srcId="{EAA783B0-4386-4C8A-B6C5-506A21B100E9}" destId="{7F87A2AC-9802-4148-B65F-A86A2371165D}" srcOrd="1" destOrd="0" parTransId="{4186431D-1CB8-4344-B597-D2EFA8855A20}" sibTransId="{946A7DA3-A468-4B20-837B-0E747D0F6086}"/>
    <dgm:cxn modelId="{5C5C7682-B8A5-48AA-93AF-ACEA0A0A1E97}" type="presOf" srcId="{7F87A2AC-9802-4148-B65F-A86A2371165D}" destId="{E139CBF5-0905-4A5A-8787-7C6E28B5E73F}" srcOrd="0" destOrd="0" presId="urn:microsoft.com/office/officeart/2005/8/layout/matrix1"/>
    <dgm:cxn modelId="{0C192A3A-00EC-4F3F-9718-B11A9BD1EF51}" srcId="{EAA783B0-4386-4C8A-B6C5-506A21B100E9}" destId="{BF605781-CB57-4E60-86C7-A9573669427D}" srcOrd="3" destOrd="0" parTransId="{3AFB9C0E-F1EC-4CA3-8215-AC1A65E7B62B}" sibTransId="{8ECB38F8-ECA9-4BD1-9A7D-4FE990B7A070}"/>
    <dgm:cxn modelId="{4B33A81E-111A-40EB-8CBD-93132CF95E2F}" srcId="{EAA783B0-4386-4C8A-B6C5-506A21B100E9}" destId="{E4AC4978-6D96-4A37-BB5F-85F460DCEF52}" srcOrd="0" destOrd="0" parTransId="{E5036CE5-EB4C-48D3-9F5D-963E84B3A0B1}" sibTransId="{F7A8FFE1-78A8-42B7-9EFA-F6E42B91A02A}"/>
    <dgm:cxn modelId="{B7CA936E-9114-4EC8-9A4C-2609C05F5891}" type="presOf" srcId="{E4AC4978-6D96-4A37-BB5F-85F460DCEF52}" destId="{A2C08DBE-BB87-4761-9EDD-4B16B339BB6A}" srcOrd="0" destOrd="0" presId="urn:microsoft.com/office/officeart/2005/8/layout/matrix1"/>
    <dgm:cxn modelId="{211FAC0D-1187-4127-9116-2670973A78B7}" srcId="{EAA783B0-4386-4C8A-B6C5-506A21B100E9}" destId="{65BEAA02-667A-4448-ABE7-F7C294774996}" srcOrd="2" destOrd="0" parTransId="{B79BE8B0-0E84-404F-B6D0-B36320FD6A05}" sibTransId="{5BA1CB91-F470-4440-A600-F68C005177BF}"/>
    <dgm:cxn modelId="{A1E83157-06BB-458E-9ECF-FF83BCFD6CC7}" srcId="{2C0AF358-4DF9-4551-A9CE-435982FB3DFA}" destId="{EAA783B0-4386-4C8A-B6C5-506A21B100E9}" srcOrd="0" destOrd="0" parTransId="{8C1DE874-29D2-400D-AC97-361369DD0561}" sibTransId="{1B4056B9-11C0-4CE0-A190-0E75D602DDAA}"/>
    <dgm:cxn modelId="{D6EB1B1A-F5AD-474F-AA32-DED57CFC7BD2}" type="presOf" srcId="{EAA783B0-4386-4C8A-B6C5-506A21B100E9}" destId="{1B52691B-61FF-4488-A574-FA65C89B6ED1}" srcOrd="0" destOrd="0" presId="urn:microsoft.com/office/officeart/2005/8/layout/matrix1"/>
    <dgm:cxn modelId="{1A94BA64-725F-4152-AF59-A33218636151}" type="presOf" srcId="{65BEAA02-667A-4448-ABE7-F7C294774996}" destId="{9A8A0DF7-C71E-49F2-84A6-D8F7FACBFA3F}" srcOrd="1" destOrd="0" presId="urn:microsoft.com/office/officeart/2005/8/layout/matrix1"/>
    <dgm:cxn modelId="{9037EA8B-E786-415D-964E-DF7471C7A0D6}" type="presParOf" srcId="{0A155651-DB4B-4831-AB41-E2C60D545A89}" destId="{6EA470EA-1BD6-4114-A4BF-111F6A41D628}" srcOrd="0" destOrd="0" presId="urn:microsoft.com/office/officeart/2005/8/layout/matrix1"/>
    <dgm:cxn modelId="{489A7DC0-55D3-4FF9-B01B-C179C4C29909}" type="presParOf" srcId="{6EA470EA-1BD6-4114-A4BF-111F6A41D628}" destId="{A2C08DBE-BB87-4761-9EDD-4B16B339BB6A}" srcOrd="0" destOrd="0" presId="urn:microsoft.com/office/officeart/2005/8/layout/matrix1"/>
    <dgm:cxn modelId="{AC152D51-9BA5-4EE2-BD9B-801251B37589}" type="presParOf" srcId="{6EA470EA-1BD6-4114-A4BF-111F6A41D628}" destId="{64A5D337-16FF-450E-BD10-9DC5B09C6776}" srcOrd="1" destOrd="0" presId="urn:microsoft.com/office/officeart/2005/8/layout/matrix1"/>
    <dgm:cxn modelId="{2627D49F-52FE-4C33-8B06-4EF803870CF6}" type="presParOf" srcId="{6EA470EA-1BD6-4114-A4BF-111F6A41D628}" destId="{E139CBF5-0905-4A5A-8787-7C6E28B5E73F}" srcOrd="2" destOrd="0" presId="urn:microsoft.com/office/officeart/2005/8/layout/matrix1"/>
    <dgm:cxn modelId="{87941EB6-A801-4B8F-8EEE-B47C19278226}" type="presParOf" srcId="{6EA470EA-1BD6-4114-A4BF-111F6A41D628}" destId="{3D1B8CF6-4C5A-4AC4-9324-F224F3B29157}" srcOrd="3" destOrd="0" presId="urn:microsoft.com/office/officeart/2005/8/layout/matrix1"/>
    <dgm:cxn modelId="{7FA83C98-203B-43F3-8DB7-6A93B8AB174E}" type="presParOf" srcId="{6EA470EA-1BD6-4114-A4BF-111F6A41D628}" destId="{ECD73FDE-25CB-4FCE-96FF-DCE7A0177804}" srcOrd="4" destOrd="0" presId="urn:microsoft.com/office/officeart/2005/8/layout/matrix1"/>
    <dgm:cxn modelId="{DA6D751B-830C-4BDA-A168-F14936DA7D65}" type="presParOf" srcId="{6EA470EA-1BD6-4114-A4BF-111F6A41D628}" destId="{9A8A0DF7-C71E-49F2-84A6-D8F7FACBFA3F}" srcOrd="5" destOrd="0" presId="urn:microsoft.com/office/officeart/2005/8/layout/matrix1"/>
    <dgm:cxn modelId="{1F28860A-D3D7-4E1E-9DFA-536584CAC0F8}" type="presParOf" srcId="{6EA470EA-1BD6-4114-A4BF-111F6A41D628}" destId="{0E540EC8-6245-4BE6-8BBE-0EC6789A6D2C}" srcOrd="6" destOrd="0" presId="urn:microsoft.com/office/officeart/2005/8/layout/matrix1"/>
    <dgm:cxn modelId="{809EDE8E-758F-49D0-859F-31C734461D43}" type="presParOf" srcId="{6EA470EA-1BD6-4114-A4BF-111F6A41D628}" destId="{AAE87C82-23BB-4D6C-9C37-8E2C30DCF41F}" srcOrd="7" destOrd="0" presId="urn:microsoft.com/office/officeart/2005/8/layout/matrix1"/>
    <dgm:cxn modelId="{BD8C66DD-BCBF-4AD4-958A-DB467DE546FD}" type="presParOf" srcId="{0A155651-DB4B-4831-AB41-E2C60D545A89}" destId="{1B52691B-61FF-4488-A574-FA65C89B6ED1}" srcOrd="1" destOrd="0" presId="urn:microsoft.com/office/officeart/2005/8/layout/matrix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905BF3A-A69E-4458-9719-F2A617C29AAB}" type="doc">
      <dgm:prSet loTypeId="urn:microsoft.com/office/officeart/2005/8/layout/vList3" loCatId="list" qsTypeId="urn:microsoft.com/office/officeart/2005/8/quickstyle/simple1#3" qsCatId="simple" csTypeId="urn:microsoft.com/office/officeart/2005/8/colors/accent1_2#3" csCatId="accent1" phldr="1"/>
      <dgm:spPr/>
    </dgm:pt>
    <dgm:pt modelId="{D9CEA0C0-6574-4E8C-82EF-E485331BE56F}">
      <dgm:prSet phldrT="[文本]" custT="1"/>
      <dgm:spPr>
        <a:solidFill>
          <a:srgbClr val="0099FF"/>
        </a:solidFill>
      </dgm:spPr>
      <dgm:t>
        <a:bodyPr/>
        <a:lstStyle/>
        <a:p>
          <a:pPr algn="l"/>
          <a:r>
            <a:rPr lang="zh-CN" altLang="en-US" sz="2800" b="1" dirty="0" smtClean="0">
              <a:solidFill>
                <a:srgbClr val="FFFF00"/>
              </a:solidFill>
              <a:latin typeface="华文中宋" pitchFamily="2" charset="-122"/>
              <a:ea typeface="华文中宋" pitchFamily="2" charset="-122"/>
            </a:rPr>
            <a:t>十二五规划：</a:t>
          </a:r>
          <a:r>
            <a:rPr lang="en-US" altLang="zh-CN" sz="2800" b="1" dirty="0" smtClean="0">
              <a:latin typeface="华文中宋" pitchFamily="2" charset="-122"/>
              <a:ea typeface="华文中宋" pitchFamily="2" charset="-122"/>
            </a:rPr>
            <a:t>1+5+10</a:t>
          </a:r>
          <a:r>
            <a:rPr lang="zh-CN" altLang="en-US" sz="2800" b="1" dirty="0" smtClean="0">
              <a:latin typeface="华文中宋" pitchFamily="2" charset="-122"/>
              <a:ea typeface="华文中宋" pitchFamily="2" charset="-122"/>
            </a:rPr>
            <a:t>、任务分解、目标考核</a:t>
          </a:r>
          <a:endParaRPr lang="zh-CN" altLang="en-US" sz="2800" b="1" dirty="0">
            <a:latin typeface="华文中宋" pitchFamily="2" charset="-122"/>
            <a:ea typeface="华文中宋" pitchFamily="2" charset="-122"/>
          </a:endParaRPr>
        </a:p>
      </dgm:t>
    </dgm:pt>
    <dgm:pt modelId="{5FBA6E4E-56CD-4D14-9A06-CCC54CADD079}" type="parTrans" cxnId="{5505F8BA-29A1-4A14-9348-CF16AB201CAF}">
      <dgm:prSet/>
      <dgm:spPr/>
      <dgm:t>
        <a:bodyPr/>
        <a:lstStyle/>
        <a:p>
          <a:endParaRPr lang="zh-CN" altLang="en-US" sz="2800"/>
        </a:p>
      </dgm:t>
    </dgm:pt>
    <dgm:pt modelId="{90E2FC3A-84E7-417A-9374-C0938AE39A93}" type="sibTrans" cxnId="{5505F8BA-29A1-4A14-9348-CF16AB201CAF}">
      <dgm:prSet/>
      <dgm:spPr/>
      <dgm:t>
        <a:bodyPr/>
        <a:lstStyle/>
        <a:p>
          <a:endParaRPr lang="zh-CN" altLang="en-US" sz="2800"/>
        </a:p>
      </dgm:t>
    </dgm:pt>
    <dgm:pt modelId="{51DF4E5D-E559-4504-9EE1-09B0CA106078}">
      <dgm:prSet phldrT="[文本]" custT="1"/>
      <dgm:spPr>
        <a:solidFill>
          <a:srgbClr val="0099FF"/>
        </a:solidFill>
      </dgm:spPr>
      <dgm:t>
        <a:bodyPr/>
        <a:lstStyle/>
        <a:p>
          <a:pPr algn="l"/>
          <a:r>
            <a:rPr lang="zh-CN" altLang="en-US" sz="2800" b="1" dirty="0" smtClean="0">
              <a:solidFill>
                <a:srgbClr val="FFFF00"/>
              </a:solidFill>
              <a:latin typeface="华文中宋" pitchFamily="2" charset="-122"/>
              <a:ea typeface="华文中宋" pitchFamily="2" charset="-122"/>
            </a:rPr>
            <a:t>大学评价：</a:t>
          </a:r>
          <a:r>
            <a:rPr lang="zh-CN" altLang="en-US" sz="2800" b="1" dirty="0" smtClean="0">
              <a:latin typeface="华文中宋" pitchFamily="2" charset="-122"/>
              <a:ea typeface="华文中宋" pitchFamily="2" charset="-122"/>
            </a:rPr>
            <a:t>大学排行榜、国际会议</a:t>
          </a:r>
        </a:p>
      </dgm:t>
    </dgm:pt>
    <dgm:pt modelId="{2BF5F44E-E6EE-4569-974B-28030AC9E91F}" type="parTrans" cxnId="{7AA50DB4-F3DD-410C-822A-55BF730DE9E5}">
      <dgm:prSet/>
      <dgm:spPr/>
      <dgm:t>
        <a:bodyPr/>
        <a:lstStyle/>
        <a:p>
          <a:endParaRPr lang="zh-CN" altLang="en-US" sz="2800"/>
        </a:p>
      </dgm:t>
    </dgm:pt>
    <dgm:pt modelId="{AA15CBF7-EB97-4C42-93DA-9D0215B4515E}" type="sibTrans" cxnId="{7AA50DB4-F3DD-410C-822A-55BF730DE9E5}">
      <dgm:prSet/>
      <dgm:spPr/>
      <dgm:t>
        <a:bodyPr/>
        <a:lstStyle/>
        <a:p>
          <a:endParaRPr lang="zh-CN" altLang="en-US" sz="2800"/>
        </a:p>
      </dgm:t>
    </dgm:pt>
    <dgm:pt modelId="{9C64DD3B-E966-41CC-B3D9-7881C0EBC09F}">
      <dgm:prSet phldrT="[文本]" custT="1"/>
      <dgm:spPr>
        <a:solidFill>
          <a:srgbClr val="0099FF"/>
        </a:solidFill>
      </dgm:spPr>
      <dgm:t>
        <a:bodyPr/>
        <a:lstStyle/>
        <a:p>
          <a:pPr algn="l"/>
          <a:r>
            <a:rPr lang="zh-CN" altLang="en-US" sz="2800" b="1" dirty="0" smtClean="0">
              <a:solidFill>
                <a:srgbClr val="FFFF00"/>
              </a:solidFill>
              <a:latin typeface="华文中宋" pitchFamily="2" charset="-122"/>
              <a:ea typeface="华文中宋" pitchFamily="2" charset="-122"/>
            </a:rPr>
            <a:t>内部管理：</a:t>
          </a:r>
          <a:r>
            <a:rPr lang="zh-CN" altLang="en-US" sz="2800" b="1" dirty="0" smtClean="0">
              <a:latin typeface="华文中宋" pitchFamily="2" charset="-122"/>
              <a:ea typeface="华文中宋" pitchFamily="2" charset="-122"/>
            </a:rPr>
            <a:t>总体方案、两级管理、专门委员会</a:t>
          </a:r>
        </a:p>
      </dgm:t>
    </dgm:pt>
    <dgm:pt modelId="{ED56E226-DD4E-46B2-8BF5-7DFA80623BE4}" type="parTrans" cxnId="{92FF54D0-B877-4675-B1AB-8713934F51B3}">
      <dgm:prSet/>
      <dgm:spPr/>
      <dgm:t>
        <a:bodyPr/>
        <a:lstStyle/>
        <a:p>
          <a:endParaRPr lang="zh-CN" altLang="en-US" sz="2800"/>
        </a:p>
      </dgm:t>
    </dgm:pt>
    <dgm:pt modelId="{367A802D-3AFA-4CCB-A369-E1B5869E36C2}" type="sibTrans" cxnId="{92FF54D0-B877-4675-B1AB-8713934F51B3}">
      <dgm:prSet/>
      <dgm:spPr/>
      <dgm:t>
        <a:bodyPr/>
        <a:lstStyle/>
        <a:p>
          <a:endParaRPr lang="zh-CN" altLang="en-US" sz="2800"/>
        </a:p>
      </dgm:t>
    </dgm:pt>
    <dgm:pt modelId="{E9F86B64-ECB2-4CBF-9842-A6CEFFB07F52}">
      <dgm:prSet phldrT="[文本]" custT="1"/>
      <dgm:spPr>
        <a:solidFill>
          <a:srgbClr val="0099FF"/>
        </a:solidFill>
      </dgm:spPr>
      <dgm:t>
        <a:bodyPr/>
        <a:lstStyle/>
        <a:p>
          <a:pPr algn="l"/>
          <a:r>
            <a:rPr lang="zh-CN" altLang="en-US" sz="2800" b="1" dirty="0" smtClean="0">
              <a:solidFill>
                <a:srgbClr val="FFFF00"/>
              </a:solidFill>
              <a:latin typeface="华文中宋" pitchFamily="2" charset="-122"/>
              <a:ea typeface="华文中宋" pitchFamily="2" charset="-122"/>
            </a:rPr>
            <a:t>信息工作：</a:t>
          </a:r>
          <a:r>
            <a:rPr lang="zh-CN" altLang="en-US" sz="2800" b="1" dirty="0" smtClean="0">
              <a:latin typeface="华文中宋" pitchFamily="2" charset="-122"/>
              <a:ea typeface="华文中宋" pitchFamily="2" charset="-122"/>
            </a:rPr>
            <a:t>每年保持全省、全市先进</a:t>
          </a:r>
        </a:p>
      </dgm:t>
    </dgm:pt>
    <dgm:pt modelId="{E7DE4B13-C442-451A-ABF4-0296EBA19FE9}" type="parTrans" cxnId="{E1BECDF9-CA14-4423-A94A-1FEFF6B28324}">
      <dgm:prSet/>
      <dgm:spPr/>
      <dgm:t>
        <a:bodyPr/>
        <a:lstStyle/>
        <a:p>
          <a:endParaRPr lang="zh-CN" altLang="en-US" sz="2800"/>
        </a:p>
      </dgm:t>
    </dgm:pt>
    <dgm:pt modelId="{248B1738-DCD1-46E6-A528-D0349F2DECBB}" type="sibTrans" cxnId="{E1BECDF9-CA14-4423-A94A-1FEFF6B28324}">
      <dgm:prSet/>
      <dgm:spPr/>
      <dgm:t>
        <a:bodyPr/>
        <a:lstStyle/>
        <a:p>
          <a:endParaRPr lang="zh-CN" altLang="en-US" sz="2800"/>
        </a:p>
      </dgm:t>
    </dgm:pt>
    <dgm:pt modelId="{E37A9DD6-3ED3-4A80-833E-71A49246446A}">
      <dgm:prSet phldrT="[文本]" custT="1"/>
      <dgm:spPr>
        <a:solidFill>
          <a:srgbClr val="0099FF"/>
        </a:solidFill>
      </dgm:spPr>
      <dgm:t>
        <a:bodyPr/>
        <a:lstStyle/>
        <a:p>
          <a:pPr algn="l"/>
          <a:r>
            <a:rPr lang="zh-CN" altLang="en-US" sz="2800" b="1" dirty="0" smtClean="0">
              <a:solidFill>
                <a:srgbClr val="FFFF00"/>
              </a:solidFill>
              <a:latin typeface="华文中宋" pitchFamily="2" charset="-122"/>
              <a:ea typeface="华文中宋" pitchFamily="2" charset="-122"/>
            </a:rPr>
            <a:t>战略研究：</a:t>
          </a:r>
          <a:r>
            <a:rPr lang="zh-CN" altLang="en-US" sz="2800" b="1" dirty="0" smtClean="0">
              <a:latin typeface="华文中宋" pitchFamily="2" charset="-122"/>
              <a:ea typeface="华文中宋" pitchFamily="2" charset="-122"/>
            </a:rPr>
            <a:t>内涵建设、开放办学、转型发展</a:t>
          </a:r>
        </a:p>
      </dgm:t>
    </dgm:pt>
    <dgm:pt modelId="{4C1CD386-A8A5-4699-B7EA-DBBF6797C388}" type="parTrans" cxnId="{169DF5D6-B23A-4618-AE24-F832BF26740B}">
      <dgm:prSet/>
      <dgm:spPr/>
      <dgm:t>
        <a:bodyPr/>
        <a:lstStyle/>
        <a:p>
          <a:endParaRPr lang="zh-CN" altLang="en-US" sz="2800"/>
        </a:p>
      </dgm:t>
    </dgm:pt>
    <dgm:pt modelId="{DFAA2F33-D9CE-4A36-804B-F65148E19E6B}" type="sibTrans" cxnId="{169DF5D6-B23A-4618-AE24-F832BF26740B}">
      <dgm:prSet/>
      <dgm:spPr/>
      <dgm:t>
        <a:bodyPr/>
        <a:lstStyle/>
        <a:p>
          <a:endParaRPr lang="zh-CN" altLang="en-US" sz="2800"/>
        </a:p>
      </dgm:t>
    </dgm:pt>
    <dgm:pt modelId="{C73E22B7-8FB4-4110-B80D-96BF92285759}" type="pres">
      <dgm:prSet presAssocID="{1905BF3A-A69E-4458-9719-F2A617C29AAB}" presName="linearFlow" presStyleCnt="0">
        <dgm:presLayoutVars>
          <dgm:dir/>
          <dgm:resizeHandles val="exact"/>
        </dgm:presLayoutVars>
      </dgm:prSet>
      <dgm:spPr/>
    </dgm:pt>
    <dgm:pt modelId="{32B28CC4-FBF6-45ED-8D6E-975A817A244C}" type="pres">
      <dgm:prSet presAssocID="{D9CEA0C0-6574-4E8C-82EF-E485331BE56F}" presName="composite" presStyleCnt="0"/>
      <dgm:spPr/>
    </dgm:pt>
    <dgm:pt modelId="{0D952659-4793-4B04-8081-74C82635E2C5}" type="pres">
      <dgm:prSet presAssocID="{D9CEA0C0-6574-4E8C-82EF-E485331BE56F}" presName="imgShp" presStyleLbl="fgImgPlace1" presStyleIdx="0" presStyleCnt="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31F81504-192B-4D93-98C6-0E9D82F24FDF}" type="pres">
      <dgm:prSet presAssocID="{D9CEA0C0-6574-4E8C-82EF-E485331BE56F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F46DF47-0C44-44A1-A925-49A876AE3456}" type="pres">
      <dgm:prSet presAssocID="{90E2FC3A-84E7-417A-9374-C0938AE39A93}" presName="spacing" presStyleCnt="0"/>
      <dgm:spPr/>
    </dgm:pt>
    <dgm:pt modelId="{3BA4CD29-49CF-4BEC-AD4F-D0F4E8EACABF}" type="pres">
      <dgm:prSet presAssocID="{51DF4E5D-E559-4504-9EE1-09B0CA106078}" presName="composite" presStyleCnt="0"/>
      <dgm:spPr/>
    </dgm:pt>
    <dgm:pt modelId="{3731CC2A-3893-4683-8C87-063E43F57B31}" type="pres">
      <dgm:prSet presAssocID="{51DF4E5D-E559-4504-9EE1-09B0CA106078}" presName="imgShp" presStyleLbl="fgImgPlace1" presStyleIdx="1" presStyleCnt="5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38C59241-08F1-4C7A-ABFC-8570EF59F6B2}" type="pres">
      <dgm:prSet presAssocID="{51DF4E5D-E559-4504-9EE1-09B0CA106078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8760C39-A4BC-47C4-9491-8B5931F46F2C}" type="pres">
      <dgm:prSet presAssocID="{AA15CBF7-EB97-4C42-93DA-9D0215B4515E}" presName="spacing" presStyleCnt="0"/>
      <dgm:spPr/>
    </dgm:pt>
    <dgm:pt modelId="{51CDE7DB-EF37-4570-A6D9-A97A3B3EB25C}" type="pres">
      <dgm:prSet presAssocID="{9C64DD3B-E966-41CC-B3D9-7881C0EBC09F}" presName="composite" presStyleCnt="0"/>
      <dgm:spPr/>
    </dgm:pt>
    <dgm:pt modelId="{5EE75D00-E52C-42BC-A204-5BADE3C8053E}" type="pres">
      <dgm:prSet presAssocID="{9C64DD3B-E966-41CC-B3D9-7881C0EBC09F}" presName="imgShp" presStyleLbl="fgImgPlace1" presStyleIdx="2" presStyleCnt="5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4F9A6A51-1886-41EB-AA4E-5E07310E2F3D}" type="pres">
      <dgm:prSet presAssocID="{9C64DD3B-E966-41CC-B3D9-7881C0EBC09F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414C08F-3DA7-420C-B32D-6A09C68647FF}" type="pres">
      <dgm:prSet presAssocID="{367A802D-3AFA-4CCB-A369-E1B5869E36C2}" presName="spacing" presStyleCnt="0"/>
      <dgm:spPr/>
    </dgm:pt>
    <dgm:pt modelId="{B4E4FF29-9B09-499B-BBA8-5AE8B6A534E5}" type="pres">
      <dgm:prSet presAssocID="{E9F86B64-ECB2-4CBF-9842-A6CEFFB07F52}" presName="composite" presStyleCnt="0"/>
      <dgm:spPr/>
    </dgm:pt>
    <dgm:pt modelId="{F9E7B079-747E-4900-918E-F74262C14E47}" type="pres">
      <dgm:prSet presAssocID="{E9F86B64-ECB2-4CBF-9842-A6CEFFB07F52}" presName="imgShp" presStyleLbl="fgImgPlace1" presStyleIdx="3" presStyleCnt="5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B000BE92-B1A8-4FD5-B66B-5C6420AA72A6}" type="pres">
      <dgm:prSet presAssocID="{E9F86B64-ECB2-4CBF-9842-A6CEFFB07F52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A72B892-7DAE-4C52-AFA7-CA6FCDAE65DC}" type="pres">
      <dgm:prSet presAssocID="{248B1738-DCD1-46E6-A528-D0349F2DECBB}" presName="spacing" presStyleCnt="0"/>
      <dgm:spPr/>
    </dgm:pt>
    <dgm:pt modelId="{5AE0CA3A-0E32-47B6-8837-645D5E7E15FA}" type="pres">
      <dgm:prSet presAssocID="{E37A9DD6-3ED3-4A80-833E-71A49246446A}" presName="composite" presStyleCnt="0"/>
      <dgm:spPr/>
    </dgm:pt>
    <dgm:pt modelId="{DE9A22DF-85BF-470D-90D5-F4C86A2D165C}" type="pres">
      <dgm:prSet presAssocID="{E37A9DD6-3ED3-4A80-833E-71A49246446A}" presName="imgShp" presStyleLbl="fgImgPlace1" presStyleIdx="4" presStyleCnt="5" custLinFactNeighborX="2281" custLinFactNeighborY="243"/>
      <dgm:spPr>
        <a:blipFill rotWithShape="0">
          <a:blip xmlns:r="http://schemas.openxmlformats.org/officeDocument/2006/relationships" r:embed="rId5"/>
          <a:stretch>
            <a:fillRect/>
          </a:stretch>
        </a:blipFill>
      </dgm:spPr>
    </dgm:pt>
    <dgm:pt modelId="{9CE1A715-ADBE-4626-AB60-43B7B041E731}" type="pres">
      <dgm:prSet presAssocID="{E37A9DD6-3ED3-4A80-833E-71A49246446A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E1BECDF9-CA14-4423-A94A-1FEFF6B28324}" srcId="{1905BF3A-A69E-4458-9719-F2A617C29AAB}" destId="{E9F86B64-ECB2-4CBF-9842-A6CEFFB07F52}" srcOrd="3" destOrd="0" parTransId="{E7DE4B13-C442-451A-ABF4-0296EBA19FE9}" sibTransId="{248B1738-DCD1-46E6-A528-D0349F2DECBB}"/>
    <dgm:cxn modelId="{5505F8BA-29A1-4A14-9348-CF16AB201CAF}" srcId="{1905BF3A-A69E-4458-9719-F2A617C29AAB}" destId="{D9CEA0C0-6574-4E8C-82EF-E485331BE56F}" srcOrd="0" destOrd="0" parTransId="{5FBA6E4E-56CD-4D14-9A06-CCC54CADD079}" sibTransId="{90E2FC3A-84E7-417A-9374-C0938AE39A93}"/>
    <dgm:cxn modelId="{C007BA54-5DB1-4874-8D6A-655EF1BC6883}" type="presOf" srcId="{9C64DD3B-E966-41CC-B3D9-7881C0EBC09F}" destId="{4F9A6A51-1886-41EB-AA4E-5E07310E2F3D}" srcOrd="0" destOrd="0" presId="urn:microsoft.com/office/officeart/2005/8/layout/vList3"/>
    <dgm:cxn modelId="{92FF54D0-B877-4675-B1AB-8713934F51B3}" srcId="{1905BF3A-A69E-4458-9719-F2A617C29AAB}" destId="{9C64DD3B-E966-41CC-B3D9-7881C0EBC09F}" srcOrd="2" destOrd="0" parTransId="{ED56E226-DD4E-46B2-8BF5-7DFA80623BE4}" sibTransId="{367A802D-3AFA-4CCB-A369-E1B5869E36C2}"/>
    <dgm:cxn modelId="{169DF5D6-B23A-4618-AE24-F832BF26740B}" srcId="{1905BF3A-A69E-4458-9719-F2A617C29AAB}" destId="{E37A9DD6-3ED3-4A80-833E-71A49246446A}" srcOrd="4" destOrd="0" parTransId="{4C1CD386-A8A5-4699-B7EA-DBBF6797C388}" sibTransId="{DFAA2F33-D9CE-4A36-804B-F65148E19E6B}"/>
    <dgm:cxn modelId="{0E5D8456-6122-4232-B0CE-0C831308BD04}" type="presOf" srcId="{E37A9DD6-3ED3-4A80-833E-71A49246446A}" destId="{9CE1A715-ADBE-4626-AB60-43B7B041E731}" srcOrd="0" destOrd="0" presId="urn:microsoft.com/office/officeart/2005/8/layout/vList3"/>
    <dgm:cxn modelId="{7AA50DB4-F3DD-410C-822A-55BF730DE9E5}" srcId="{1905BF3A-A69E-4458-9719-F2A617C29AAB}" destId="{51DF4E5D-E559-4504-9EE1-09B0CA106078}" srcOrd="1" destOrd="0" parTransId="{2BF5F44E-E6EE-4569-974B-28030AC9E91F}" sibTransId="{AA15CBF7-EB97-4C42-93DA-9D0215B4515E}"/>
    <dgm:cxn modelId="{96F682DF-DF31-4AC8-AFA6-320D884082B9}" type="presOf" srcId="{1905BF3A-A69E-4458-9719-F2A617C29AAB}" destId="{C73E22B7-8FB4-4110-B80D-96BF92285759}" srcOrd="0" destOrd="0" presId="urn:microsoft.com/office/officeart/2005/8/layout/vList3"/>
    <dgm:cxn modelId="{D7D81CFB-0652-4D42-9A44-7B99971CBACB}" type="presOf" srcId="{E9F86B64-ECB2-4CBF-9842-A6CEFFB07F52}" destId="{B000BE92-B1A8-4FD5-B66B-5C6420AA72A6}" srcOrd="0" destOrd="0" presId="urn:microsoft.com/office/officeart/2005/8/layout/vList3"/>
    <dgm:cxn modelId="{8CC53B61-AFD4-44D6-9CAB-E3F36D9A1FC8}" type="presOf" srcId="{51DF4E5D-E559-4504-9EE1-09B0CA106078}" destId="{38C59241-08F1-4C7A-ABFC-8570EF59F6B2}" srcOrd="0" destOrd="0" presId="urn:microsoft.com/office/officeart/2005/8/layout/vList3"/>
    <dgm:cxn modelId="{F01039B3-0D0A-40A2-8726-53F61DA749E6}" type="presOf" srcId="{D9CEA0C0-6574-4E8C-82EF-E485331BE56F}" destId="{31F81504-192B-4D93-98C6-0E9D82F24FDF}" srcOrd="0" destOrd="0" presId="urn:microsoft.com/office/officeart/2005/8/layout/vList3"/>
    <dgm:cxn modelId="{E76E35F5-3E4C-4112-A797-764D821DB44F}" type="presParOf" srcId="{C73E22B7-8FB4-4110-B80D-96BF92285759}" destId="{32B28CC4-FBF6-45ED-8D6E-975A817A244C}" srcOrd="0" destOrd="0" presId="urn:microsoft.com/office/officeart/2005/8/layout/vList3"/>
    <dgm:cxn modelId="{1B8002FE-99FE-4DDD-BBE0-FABFBC62B223}" type="presParOf" srcId="{32B28CC4-FBF6-45ED-8D6E-975A817A244C}" destId="{0D952659-4793-4B04-8081-74C82635E2C5}" srcOrd="0" destOrd="0" presId="urn:microsoft.com/office/officeart/2005/8/layout/vList3"/>
    <dgm:cxn modelId="{E0FD6E17-82BF-4A6D-AC9D-F62458B281FB}" type="presParOf" srcId="{32B28CC4-FBF6-45ED-8D6E-975A817A244C}" destId="{31F81504-192B-4D93-98C6-0E9D82F24FDF}" srcOrd="1" destOrd="0" presId="urn:microsoft.com/office/officeart/2005/8/layout/vList3"/>
    <dgm:cxn modelId="{74810A94-5E44-4105-8C87-54FEFD466B4E}" type="presParOf" srcId="{C73E22B7-8FB4-4110-B80D-96BF92285759}" destId="{4F46DF47-0C44-44A1-A925-49A876AE3456}" srcOrd="1" destOrd="0" presId="urn:microsoft.com/office/officeart/2005/8/layout/vList3"/>
    <dgm:cxn modelId="{58741B24-59AD-4D5C-BEDC-2F6A6301E04E}" type="presParOf" srcId="{C73E22B7-8FB4-4110-B80D-96BF92285759}" destId="{3BA4CD29-49CF-4BEC-AD4F-D0F4E8EACABF}" srcOrd="2" destOrd="0" presId="urn:microsoft.com/office/officeart/2005/8/layout/vList3"/>
    <dgm:cxn modelId="{5619AF9A-0392-4EE8-8382-3A53EC48F892}" type="presParOf" srcId="{3BA4CD29-49CF-4BEC-AD4F-D0F4E8EACABF}" destId="{3731CC2A-3893-4683-8C87-063E43F57B31}" srcOrd="0" destOrd="0" presId="urn:microsoft.com/office/officeart/2005/8/layout/vList3"/>
    <dgm:cxn modelId="{F4167B9D-1852-495B-A64A-DDF52D008D0C}" type="presParOf" srcId="{3BA4CD29-49CF-4BEC-AD4F-D0F4E8EACABF}" destId="{38C59241-08F1-4C7A-ABFC-8570EF59F6B2}" srcOrd="1" destOrd="0" presId="urn:microsoft.com/office/officeart/2005/8/layout/vList3"/>
    <dgm:cxn modelId="{E28DBC5B-4840-4AF5-9D19-C6E89B8823A1}" type="presParOf" srcId="{C73E22B7-8FB4-4110-B80D-96BF92285759}" destId="{58760C39-A4BC-47C4-9491-8B5931F46F2C}" srcOrd="3" destOrd="0" presId="urn:microsoft.com/office/officeart/2005/8/layout/vList3"/>
    <dgm:cxn modelId="{8C9317C1-AFC9-4166-A7C6-FD40507D44A0}" type="presParOf" srcId="{C73E22B7-8FB4-4110-B80D-96BF92285759}" destId="{51CDE7DB-EF37-4570-A6D9-A97A3B3EB25C}" srcOrd="4" destOrd="0" presId="urn:microsoft.com/office/officeart/2005/8/layout/vList3"/>
    <dgm:cxn modelId="{CC938ED6-969E-412F-9FF2-115C3994D341}" type="presParOf" srcId="{51CDE7DB-EF37-4570-A6D9-A97A3B3EB25C}" destId="{5EE75D00-E52C-42BC-A204-5BADE3C8053E}" srcOrd="0" destOrd="0" presId="urn:microsoft.com/office/officeart/2005/8/layout/vList3"/>
    <dgm:cxn modelId="{252BDB8E-0B6C-4F51-B0EC-36C7AED00E03}" type="presParOf" srcId="{51CDE7DB-EF37-4570-A6D9-A97A3B3EB25C}" destId="{4F9A6A51-1886-41EB-AA4E-5E07310E2F3D}" srcOrd="1" destOrd="0" presId="urn:microsoft.com/office/officeart/2005/8/layout/vList3"/>
    <dgm:cxn modelId="{74536966-5E73-4356-8FBC-93C93AA6C212}" type="presParOf" srcId="{C73E22B7-8FB4-4110-B80D-96BF92285759}" destId="{0414C08F-3DA7-420C-B32D-6A09C68647FF}" srcOrd="5" destOrd="0" presId="urn:microsoft.com/office/officeart/2005/8/layout/vList3"/>
    <dgm:cxn modelId="{D953886F-E02F-445A-B360-10869E4B71AC}" type="presParOf" srcId="{C73E22B7-8FB4-4110-B80D-96BF92285759}" destId="{B4E4FF29-9B09-499B-BBA8-5AE8B6A534E5}" srcOrd="6" destOrd="0" presId="urn:microsoft.com/office/officeart/2005/8/layout/vList3"/>
    <dgm:cxn modelId="{32209535-10A1-4B1B-A052-572D90B4B78C}" type="presParOf" srcId="{B4E4FF29-9B09-499B-BBA8-5AE8B6A534E5}" destId="{F9E7B079-747E-4900-918E-F74262C14E47}" srcOrd="0" destOrd="0" presId="urn:microsoft.com/office/officeart/2005/8/layout/vList3"/>
    <dgm:cxn modelId="{AF65D50C-8CD5-4AD8-9501-F47C2FF6CA74}" type="presParOf" srcId="{B4E4FF29-9B09-499B-BBA8-5AE8B6A534E5}" destId="{B000BE92-B1A8-4FD5-B66B-5C6420AA72A6}" srcOrd="1" destOrd="0" presId="urn:microsoft.com/office/officeart/2005/8/layout/vList3"/>
    <dgm:cxn modelId="{50DF80CD-E60C-456D-9941-101F5AFCEA79}" type="presParOf" srcId="{C73E22B7-8FB4-4110-B80D-96BF92285759}" destId="{7A72B892-7DAE-4C52-AFA7-CA6FCDAE65DC}" srcOrd="7" destOrd="0" presId="urn:microsoft.com/office/officeart/2005/8/layout/vList3"/>
    <dgm:cxn modelId="{64892706-D0F0-4612-B374-5E3BC2198F8F}" type="presParOf" srcId="{C73E22B7-8FB4-4110-B80D-96BF92285759}" destId="{5AE0CA3A-0E32-47B6-8837-645D5E7E15FA}" srcOrd="8" destOrd="0" presId="urn:microsoft.com/office/officeart/2005/8/layout/vList3"/>
    <dgm:cxn modelId="{E5D8916A-1C8D-409E-993D-BC24642B23C2}" type="presParOf" srcId="{5AE0CA3A-0E32-47B6-8837-645D5E7E15FA}" destId="{DE9A22DF-85BF-470D-90D5-F4C86A2D165C}" srcOrd="0" destOrd="0" presId="urn:microsoft.com/office/officeart/2005/8/layout/vList3"/>
    <dgm:cxn modelId="{3D5A3FCE-3D9A-4E49-9FB6-63AE43D1F015}" type="presParOf" srcId="{5AE0CA3A-0E32-47B6-8837-645D5E7E15FA}" destId="{9CE1A715-ADBE-4626-AB60-43B7B041E731}" srcOrd="1" destOrd="0" presId="urn:microsoft.com/office/officeart/2005/8/layout/vList3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2D79169-D4FB-4F3A-87D6-525BE76A3921}" type="doc">
      <dgm:prSet loTypeId="urn:microsoft.com/office/officeart/2005/8/layout/vList6" loCatId="process" qsTypeId="urn:microsoft.com/office/officeart/2005/8/quickstyle/simple1#4" qsCatId="simple" csTypeId="urn:microsoft.com/office/officeart/2005/8/colors/accent1_2#4" csCatId="accent1" phldr="1"/>
      <dgm:spPr/>
      <dgm:t>
        <a:bodyPr/>
        <a:lstStyle/>
        <a:p>
          <a:endParaRPr lang="zh-CN" altLang="en-US"/>
        </a:p>
      </dgm:t>
    </dgm:pt>
    <dgm:pt modelId="{FA34A356-555E-402B-9B2B-08997533F02D}">
      <dgm:prSet phldrT="[文本]" custT="1"/>
      <dgm:spPr>
        <a:solidFill>
          <a:srgbClr val="0099FF"/>
        </a:solidFill>
      </dgm:spPr>
      <dgm:t>
        <a:bodyPr/>
        <a:lstStyle/>
        <a:p>
          <a:r>
            <a:rPr lang="zh-CN" altLang="en-US" sz="4000" b="1" dirty="0" smtClean="0">
              <a:latin typeface="华文新魏" pitchFamily="2" charset="-122"/>
              <a:ea typeface="华文新魏" pitchFamily="2" charset="-122"/>
            </a:rPr>
            <a:t>参与政策制订了解人事工作</a:t>
          </a:r>
          <a:endParaRPr lang="zh-CN" altLang="en-US" sz="4000" b="1" dirty="0">
            <a:latin typeface="华文新魏" pitchFamily="2" charset="-122"/>
            <a:ea typeface="华文新魏" pitchFamily="2" charset="-122"/>
          </a:endParaRPr>
        </a:p>
      </dgm:t>
    </dgm:pt>
    <dgm:pt modelId="{851EA9E2-32BA-41F2-B576-84EBDDA5891B}" type="parTrans" cxnId="{EF33DE7F-CD65-4BAE-8C09-DFAF2848ACDD}">
      <dgm:prSet/>
      <dgm:spPr/>
      <dgm:t>
        <a:bodyPr/>
        <a:lstStyle/>
        <a:p>
          <a:endParaRPr lang="zh-CN" altLang="en-US"/>
        </a:p>
      </dgm:t>
    </dgm:pt>
    <dgm:pt modelId="{94D5EAFE-8097-4C40-B67D-0811ABBF6C99}" type="sibTrans" cxnId="{EF33DE7F-CD65-4BAE-8C09-DFAF2848ACDD}">
      <dgm:prSet/>
      <dgm:spPr/>
      <dgm:t>
        <a:bodyPr/>
        <a:lstStyle/>
        <a:p>
          <a:endParaRPr lang="zh-CN" altLang="en-US"/>
        </a:p>
      </dgm:t>
    </dgm:pt>
    <dgm:pt modelId="{8F75C7D3-7351-4F63-BA4E-12B46CFD7C30}">
      <dgm:prSet phldrT="[文本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zh-CN" altLang="en-US" sz="2400" b="1" dirty="0" smtClean="0">
              <a:solidFill>
                <a:srgbClr val="0066CC"/>
              </a:solidFill>
              <a:latin typeface="华文中宋" pitchFamily="2" charset="-122"/>
              <a:ea typeface="华文中宋" pitchFamily="2" charset="-122"/>
            </a:rPr>
            <a:t>学科与师资队伍建设规划</a:t>
          </a:r>
          <a:endParaRPr lang="zh-CN" altLang="en-US" sz="2400" b="1" dirty="0">
            <a:solidFill>
              <a:srgbClr val="0066CC"/>
            </a:solidFill>
            <a:latin typeface="华文中宋" pitchFamily="2" charset="-122"/>
            <a:ea typeface="华文中宋" pitchFamily="2" charset="-122"/>
          </a:endParaRPr>
        </a:p>
      </dgm:t>
    </dgm:pt>
    <dgm:pt modelId="{38A8C3D3-941B-4017-88ED-B9B53BA71C37}" type="parTrans" cxnId="{B012D375-03C6-4C2F-88EB-AF091A77F184}">
      <dgm:prSet/>
      <dgm:spPr/>
      <dgm:t>
        <a:bodyPr/>
        <a:lstStyle/>
        <a:p>
          <a:endParaRPr lang="zh-CN" altLang="en-US"/>
        </a:p>
      </dgm:t>
    </dgm:pt>
    <dgm:pt modelId="{971715AE-BB3A-49F3-B75E-63FF58E785B0}" type="sibTrans" cxnId="{B012D375-03C6-4C2F-88EB-AF091A77F184}">
      <dgm:prSet/>
      <dgm:spPr/>
      <dgm:t>
        <a:bodyPr/>
        <a:lstStyle/>
        <a:p>
          <a:endParaRPr lang="zh-CN" altLang="en-US"/>
        </a:p>
      </dgm:t>
    </dgm:pt>
    <dgm:pt modelId="{FEBFDF69-6B8A-468D-86AE-B9717552FFCB}">
      <dgm:prSet phldrT="[文本]" custT="1"/>
      <dgm:spPr>
        <a:solidFill>
          <a:srgbClr val="0099FF"/>
        </a:solidFill>
      </dgm:spPr>
      <dgm:t>
        <a:bodyPr/>
        <a:lstStyle/>
        <a:p>
          <a:r>
            <a:rPr lang="zh-CN" altLang="en-US" sz="4000" b="1" dirty="0" smtClean="0">
              <a:latin typeface="华文新魏" pitchFamily="2" charset="-122"/>
              <a:ea typeface="华文新魏" pitchFamily="2" charset="-122"/>
            </a:rPr>
            <a:t>具备良好素质</a:t>
          </a:r>
          <a:endParaRPr lang="zh-CN" altLang="en-US" sz="4000" b="1" dirty="0">
            <a:latin typeface="华文新魏" pitchFamily="2" charset="-122"/>
            <a:ea typeface="华文新魏" pitchFamily="2" charset="-122"/>
          </a:endParaRPr>
        </a:p>
      </dgm:t>
    </dgm:pt>
    <dgm:pt modelId="{D8138458-ACE8-4426-B963-5B77D826B5CA}" type="parTrans" cxnId="{00E84989-92BC-4ABD-8273-617DC93EA0FF}">
      <dgm:prSet/>
      <dgm:spPr/>
      <dgm:t>
        <a:bodyPr/>
        <a:lstStyle/>
        <a:p>
          <a:endParaRPr lang="zh-CN" altLang="en-US"/>
        </a:p>
      </dgm:t>
    </dgm:pt>
    <dgm:pt modelId="{C1A8D8D6-21FB-46E3-AAE3-10ACCF126A19}" type="sibTrans" cxnId="{00E84989-92BC-4ABD-8273-617DC93EA0FF}">
      <dgm:prSet/>
      <dgm:spPr/>
      <dgm:t>
        <a:bodyPr/>
        <a:lstStyle/>
        <a:p>
          <a:endParaRPr lang="zh-CN" altLang="en-US"/>
        </a:p>
      </dgm:t>
    </dgm:pt>
    <dgm:pt modelId="{446579FC-9438-4C18-ADCA-DEB2FC22EECD}">
      <dgm:prSet phldrT="[文本]" custT="1"/>
      <dgm:spPr/>
      <dgm:t>
        <a:bodyPr/>
        <a:lstStyle/>
        <a:p>
          <a:r>
            <a:rPr lang="zh-CN" altLang="en-US" sz="2400" b="1" dirty="0" smtClean="0">
              <a:solidFill>
                <a:srgbClr val="0066CC"/>
              </a:solidFill>
              <a:latin typeface="华文中宋" pitchFamily="2" charset="-122"/>
              <a:ea typeface="华文中宋" pitchFamily="2" charset="-122"/>
            </a:rPr>
            <a:t>认真负责、成熟稳重</a:t>
          </a:r>
          <a:endParaRPr lang="zh-CN" altLang="en-US" sz="2400" b="1" dirty="0">
            <a:solidFill>
              <a:srgbClr val="0066CC"/>
            </a:solidFill>
            <a:latin typeface="华文中宋" pitchFamily="2" charset="-122"/>
            <a:ea typeface="华文中宋" pitchFamily="2" charset="-122"/>
          </a:endParaRPr>
        </a:p>
      </dgm:t>
    </dgm:pt>
    <dgm:pt modelId="{15B23583-E339-4D78-BAFB-E29D7BC3E1C5}" type="parTrans" cxnId="{812EDF73-8608-439D-B611-81A670B5D334}">
      <dgm:prSet/>
      <dgm:spPr/>
      <dgm:t>
        <a:bodyPr/>
        <a:lstStyle/>
        <a:p>
          <a:endParaRPr lang="zh-CN" altLang="en-US"/>
        </a:p>
      </dgm:t>
    </dgm:pt>
    <dgm:pt modelId="{9E01D8C0-9082-4E05-905D-A348E2131019}" type="sibTrans" cxnId="{812EDF73-8608-439D-B611-81A670B5D334}">
      <dgm:prSet/>
      <dgm:spPr/>
      <dgm:t>
        <a:bodyPr/>
        <a:lstStyle/>
        <a:p>
          <a:endParaRPr lang="zh-CN" altLang="en-US"/>
        </a:p>
      </dgm:t>
    </dgm:pt>
    <dgm:pt modelId="{BBD2593B-BA75-4606-AA3A-6EF42BCCCE84}">
      <dgm:prSet phldrT="[文本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zh-CN" altLang="en-US" sz="2400" b="1" dirty="0" smtClean="0">
              <a:solidFill>
                <a:srgbClr val="0066CC"/>
              </a:solidFill>
              <a:latin typeface="华文中宋" pitchFamily="2" charset="-122"/>
              <a:ea typeface="华文中宋" pitchFamily="2" charset="-122"/>
            </a:rPr>
            <a:t>人才队伍建设若干意见</a:t>
          </a:r>
          <a:endParaRPr lang="zh-CN" altLang="en-US" sz="2400" b="1" dirty="0">
            <a:solidFill>
              <a:srgbClr val="0066CC"/>
            </a:solidFill>
            <a:latin typeface="华文中宋" pitchFamily="2" charset="-122"/>
            <a:ea typeface="华文中宋" pitchFamily="2" charset="-122"/>
          </a:endParaRPr>
        </a:p>
      </dgm:t>
    </dgm:pt>
    <dgm:pt modelId="{CA8F7F98-A504-4622-AEDE-95CE78DB6B74}" type="parTrans" cxnId="{FFF729E7-4ABF-453F-9C09-1B4A8C69CEB7}">
      <dgm:prSet/>
      <dgm:spPr/>
      <dgm:t>
        <a:bodyPr/>
        <a:lstStyle/>
        <a:p>
          <a:endParaRPr lang="zh-CN" altLang="en-US"/>
        </a:p>
      </dgm:t>
    </dgm:pt>
    <dgm:pt modelId="{577BA56D-792A-4356-9421-B181BDFF2FF5}" type="sibTrans" cxnId="{FFF729E7-4ABF-453F-9C09-1B4A8C69CEB7}">
      <dgm:prSet/>
      <dgm:spPr/>
      <dgm:t>
        <a:bodyPr/>
        <a:lstStyle/>
        <a:p>
          <a:endParaRPr lang="zh-CN" altLang="en-US"/>
        </a:p>
      </dgm:t>
    </dgm:pt>
    <dgm:pt modelId="{08FF2D2F-ADD7-4A4D-B5D6-4F47D46498F8}">
      <dgm:prSet phldrT="[文本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zh-CN" altLang="en-US" sz="2400" b="1" dirty="0" smtClean="0">
              <a:solidFill>
                <a:srgbClr val="0066CC"/>
              </a:solidFill>
              <a:latin typeface="华文中宋" pitchFamily="2" charset="-122"/>
              <a:ea typeface="华文中宋" pitchFamily="2" charset="-122"/>
            </a:rPr>
            <a:t>绩效工资改革方案</a:t>
          </a:r>
          <a:endParaRPr lang="zh-CN" altLang="en-US" sz="2400" b="1" dirty="0">
            <a:solidFill>
              <a:srgbClr val="0066CC"/>
            </a:solidFill>
            <a:latin typeface="华文中宋" pitchFamily="2" charset="-122"/>
            <a:ea typeface="华文中宋" pitchFamily="2" charset="-122"/>
          </a:endParaRPr>
        </a:p>
      </dgm:t>
    </dgm:pt>
    <dgm:pt modelId="{33969A4E-1370-428A-9373-70C97A69FF11}" type="parTrans" cxnId="{5AC7BA60-DFB6-4777-8BE4-E42C94853759}">
      <dgm:prSet/>
      <dgm:spPr/>
      <dgm:t>
        <a:bodyPr/>
        <a:lstStyle/>
        <a:p>
          <a:endParaRPr lang="zh-CN" altLang="en-US"/>
        </a:p>
      </dgm:t>
    </dgm:pt>
    <dgm:pt modelId="{A37169A5-1036-4C73-B3E1-1B8C47A01582}" type="sibTrans" cxnId="{5AC7BA60-DFB6-4777-8BE4-E42C94853759}">
      <dgm:prSet/>
      <dgm:spPr/>
      <dgm:t>
        <a:bodyPr/>
        <a:lstStyle/>
        <a:p>
          <a:endParaRPr lang="zh-CN" altLang="en-US"/>
        </a:p>
      </dgm:t>
    </dgm:pt>
    <dgm:pt modelId="{ACE239D1-E3AB-47F3-862F-7EACC40E3662}">
      <dgm:prSet phldrT="[文本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2400" b="1" dirty="0" smtClean="0">
              <a:solidFill>
                <a:srgbClr val="0066CC"/>
              </a:solidFill>
              <a:latin typeface="华文中宋" pitchFamily="2" charset="-122"/>
              <a:ea typeface="华文中宋" pitchFamily="2" charset="-122"/>
            </a:rPr>
            <a:t>9211</a:t>
          </a:r>
          <a:r>
            <a:rPr lang="zh-CN" sz="2400" b="1" dirty="0" smtClean="0">
              <a:solidFill>
                <a:srgbClr val="0066CC"/>
              </a:solidFill>
              <a:latin typeface="华文中宋" pitchFamily="2" charset="-122"/>
              <a:ea typeface="华文中宋" pitchFamily="2" charset="-122"/>
            </a:rPr>
            <a:t>人才专项支持计划</a:t>
          </a:r>
          <a:endParaRPr lang="zh-CN" altLang="en-US" sz="2400" b="1" dirty="0">
            <a:solidFill>
              <a:srgbClr val="0066CC"/>
            </a:solidFill>
            <a:latin typeface="华文中宋" pitchFamily="2" charset="-122"/>
            <a:ea typeface="华文中宋" pitchFamily="2" charset="-122"/>
          </a:endParaRPr>
        </a:p>
      </dgm:t>
    </dgm:pt>
    <dgm:pt modelId="{B50F159F-7C2D-4FA7-8404-68B5C9FE845A}" type="parTrans" cxnId="{BF14590F-1983-4A6F-9F30-E16861666F90}">
      <dgm:prSet/>
      <dgm:spPr/>
      <dgm:t>
        <a:bodyPr/>
        <a:lstStyle/>
        <a:p>
          <a:endParaRPr lang="zh-CN" altLang="en-US"/>
        </a:p>
      </dgm:t>
    </dgm:pt>
    <dgm:pt modelId="{2AFC1D9C-9946-4588-9375-77D4CFC1B088}" type="sibTrans" cxnId="{BF14590F-1983-4A6F-9F30-E16861666F90}">
      <dgm:prSet/>
      <dgm:spPr/>
      <dgm:t>
        <a:bodyPr/>
        <a:lstStyle/>
        <a:p>
          <a:endParaRPr lang="zh-CN" altLang="en-US"/>
        </a:p>
      </dgm:t>
    </dgm:pt>
    <dgm:pt modelId="{4998C326-606E-4ACF-9051-1CA314B06E2B}">
      <dgm:prSet phldrT="[文本]" custT="1"/>
      <dgm:spPr/>
      <dgm:t>
        <a:bodyPr/>
        <a:lstStyle/>
        <a:p>
          <a:r>
            <a:rPr lang="zh-CN" altLang="en-US" sz="2400" b="1" dirty="0" smtClean="0">
              <a:solidFill>
                <a:srgbClr val="0066CC"/>
              </a:solidFill>
              <a:latin typeface="华文中宋" pitchFamily="2" charset="-122"/>
              <a:ea typeface="华文中宋" pitchFamily="2" charset="-122"/>
            </a:rPr>
            <a:t>开拓精神、创新思维、服务意识和组织协调能力</a:t>
          </a:r>
          <a:endParaRPr lang="zh-CN" altLang="en-US" sz="2400" b="1" dirty="0">
            <a:solidFill>
              <a:srgbClr val="0066CC"/>
            </a:solidFill>
            <a:latin typeface="华文中宋" pitchFamily="2" charset="-122"/>
            <a:ea typeface="华文中宋" pitchFamily="2" charset="-122"/>
          </a:endParaRPr>
        </a:p>
      </dgm:t>
    </dgm:pt>
    <dgm:pt modelId="{B43800D5-BECB-4638-AA02-523EF56C0D0C}" type="parTrans" cxnId="{E92620E4-2FBC-49E3-A60B-061179732738}">
      <dgm:prSet/>
      <dgm:spPr/>
      <dgm:t>
        <a:bodyPr/>
        <a:lstStyle/>
        <a:p>
          <a:endParaRPr lang="zh-CN" altLang="en-US"/>
        </a:p>
      </dgm:t>
    </dgm:pt>
    <dgm:pt modelId="{E595A0FB-6569-4DB0-A642-EB665BA7E8C6}" type="sibTrans" cxnId="{E92620E4-2FBC-49E3-A60B-061179732738}">
      <dgm:prSet/>
      <dgm:spPr/>
      <dgm:t>
        <a:bodyPr/>
        <a:lstStyle/>
        <a:p>
          <a:endParaRPr lang="zh-CN" altLang="en-US"/>
        </a:p>
      </dgm:t>
    </dgm:pt>
    <dgm:pt modelId="{341D219D-9448-4EEF-959C-7E628AD2983C}">
      <dgm:prSet phldrT="[文本]" custT="1"/>
      <dgm:spPr/>
      <dgm:t>
        <a:bodyPr/>
        <a:lstStyle/>
        <a:p>
          <a:r>
            <a:rPr lang="zh-CN" altLang="en-US" sz="2400" b="1" dirty="0" smtClean="0">
              <a:solidFill>
                <a:srgbClr val="0066CC"/>
              </a:solidFill>
              <a:latin typeface="华文中宋" pitchFamily="2" charset="-122"/>
              <a:ea typeface="华文中宋" pitchFamily="2" charset="-122"/>
            </a:rPr>
            <a:t>人才人事工作激情</a:t>
          </a:r>
          <a:endParaRPr lang="zh-CN" altLang="en-US" sz="2400" b="1" dirty="0">
            <a:solidFill>
              <a:srgbClr val="0066CC"/>
            </a:solidFill>
            <a:latin typeface="华文中宋" pitchFamily="2" charset="-122"/>
            <a:ea typeface="华文中宋" pitchFamily="2" charset="-122"/>
          </a:endParaRPr>
        </a:p>
      </dgm:t>
    </dgm:pt>
    <dgm:pt modelId="{A595EF31-0415-4EF3-BAE3-AEC580D12A0F}" type="parTrans" cxnId="{491FA070-408A-44CD-B8C0-8CD7DBD2E7C8}">
      <dgm:prSet/>
      <dgm:spPr/>
      <dgm:t>
        <a:bodyPr/>
        <a:lstStyle/>
        <a:p>
          <a:endParaRPr lang="zh-CN" altLang="en-US"/>
        </a:p>
      </dgm:t>
    </dgm:pt>
    <dgm:pt modelId="{B444480F-52AB-4707-A31D-E1BCF739894D}" type="sibTrans" cxnId="{491FA070-408A-44CD-B8C0-8CD7DBD2E7C8}">
      <dgm:prSet/>
      <dgm:spPr/>
      <dgm:t>
        <a:bodyPr/>
        <a:lstStyle/>
        <a:p>
          <a:endParaRPr lang="zh-CN" altLang="en-US"/>
        </a:p>
      </dgm:t>
    </dgm:pt>
    <dgm:pt modelId="{2A188FDE-36FE-483B-8758-65732A9EFB94}" type="pres">
      <dgm:prSet presAssocID="{82D79169-D4FB-4F3A-87D6-525BE76A392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5210B0C1-ACB0-4461-A541-63D61B77A88F}" type="pres">
      <dgm:prSet presAssocID="{FA34A356-555E-402B-9B2B-08997533F02D}" presName="linNode" presStyleCnt="0"/>
      <dgm:spPr/>
    </dgm:pt>
    <dgm:pt modelId="{A3FCFEA5-C650-47DB-A874-36435D40561F}" type="pres">
      <dgm:prSet presAssocID="{FA34A356-555E-402B-9B2B-08997533F02D}" presName="parentShp" presStyleLbl="node1" presStyleIdx="0" presStyleCnt="2" custScaleX="122104" custScaleY="86661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7427CD1-02D4-49AE-870F-F8BAC1F32A1B}" type="pres">
      <dgm:prSet presAssocID="{FA34A356-555E-402B-9B2B-08997533F02D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17D90F1-F299-4B53-9CC7-8184A030326E}" type="pres">
      <dgm:prSet presAssocID="{94D5EAFE-8097-4C40-B67D-0811ABBF6C99}" presName="spacing" presStyleCnt="0"/>
      <dgm:spPr/>
    </dgm:pt>
    <dgm:pt modelId="{A8DF0164-02A4-4473-8A9C-0A958F9095C3}" type="pres">
      <dgm:prSet presAssocID="{FEBFDF69-6B8A-468D-86AE-B9717552FFCB}" presName="linNode" presStyleCnt="0"/>
      <dgm:spPr/>
    </dgm:pt>
    <dgm:pt modelId="{D7D5C2EB-B249-4BB2-A670-C8294057F46A}" type="pres">
      <dgm:prSet presAssocID="{FEBFDF69-6B8A-468D-86AE-B9717552FFCB}" presName="parentShp" presStyleLbl="node1" presStyleIdx="1" presStyleCnt="2" custScaleX="121842" custScaleY="86661" custLinFactNeighborY="-297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F9BF331-988A-4101-95E6-76B5ECE683EF}" type="pres">
      <dgm:prSet presAssocID="{FEBFDF69-6B8A-468D-86AE-B9717552FFCB}" presName="childShp" presStyleLbl="bgAccFollowNode1" presStyleIdx="1" presStyleCnt="2" custLinFactNeighborY="-297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EF33DE7F-CD65-4BAE-8C09-DFAF2848ACDD}" srcId="{82D79169-D4FB-4F3A-87D6-525BE76A3921}" destId="{FA34A356-555E-402B-9B2B-08997533F02D}" srcOrd="0" destOrd="0" parTransId="{851EA9E2-32BA-41F2-B576-84EBDDA5891B}" sibTransId="{94D5EAFE-8097-4C40-B67D-0811ABBF6C99}"/>
    <dgm:cxn modelId="{A10463AF-F029-4AB6-80F2-480BC48D397F}" type="presOf" srcId="{FA34A356-555E-402B-9B2B-08997533F02D}" destId="{A3FCFEA5-C650-47DB-A874-36435D40561F}" srcOrd="0" destOrd="0" presId="urn:microsoft.com/office/officeart/2005/8/layout/vList6"/>
    <dgm:cxn modelId="{88279559-67E9-45AE-A717-AB2F955A2FEB}" type="presOf" srcId="{FEBFDF69-6B8A-468D-86AE-B9717552FFCB}" destId="{D7D5C2EB-B249-4BB2-A670-C8294057F46A}" srcOrd="0" destOrd="0" presId="urn:microsoft.com/office/officeart/2005/8/layout/vList6"/>
    <dgm:cxn modelId="{B012D375-03C6-4C2F-88EB-AF091A77F184}" srcId="{FA34A356-555E-402B-9B2B-08997533F02D}" destId="{8F75C7D3-7351-4F63-BA4E-12B46CFD7C30}" srcOrd="0" destOrd="0" parTransId="{38A8C3D3-941B-4017-88ED-B9B53BA71C37}" sibTransId="{971715AE-BB3A-49F3-B75E-63FF58E785B0}"/>
    <dgm:cxn modelId="{00E84989-92BC-4ABD-8273-617DC93EA0FF}" srcId="{82D79169-D4FB-4F3A-87D6-525BE76A3921}" destId="{FEBFDF69-6B8A-468D-86AE-B9717552FFCB}" srcOrd="1" destOrd="0" parTransId="{D8138458-ACE8-4426-B963-5B77D826B5CA}" sibTransId="{C1A8D8D6-21FB-46E3-AAE3-10ACCF126A19}"/>
    <dgm:cxn modelId="{BF14590F-1983-4A6F-9F30-E16861666F90}" srcId="{FA34A356-555E-402B-9B2B-08997533F02D}" destId="{ACE239D1-E3AB-47F3-862F-7EACC40E3662}" srcOrd="3" destOrd="0" parTransId="{B50F159F-7C2D-4FA7-8404-68B5C9FE845A}" sibTransId="{2AFC1D9C-9946-4588-9375-77D4CFC1B088}"/>
    <dgm:cxn modelId="{FAFD6599-2B42-4AD3-9306-E52480418E1F}" type="presOf" srcId="{446579FC-9438-4C18-ADCA-DEB2FC22EECD}" destId="{BF9BF331-988A-4101-95E6-76B5ECE683EF}" srcOrd="0" destOrd="0" presId="urn:microsoft.com/office/officeart/2005/8/layout/vList6"/>
    <dgm:cxn modelId="{FFF729E7-4ABF-453F-9C09-1B4A8C69CEB7}" srcId="{FA34A356-555E-402B-9B2B-08997533F02D}" destId="{BBD2593B-BA75-4606-AA3A-6EF42BCCCE84}" srcOrd="1" destOrd="0" parTransId="{CA8F7F98-A504-4622-AEDE-95CE78DB6B74}" sibTransId="{577BA56D-792A-4356-9421-B181BDFF2FF5}"/>
    <dgm:cxn modelId="{E92620E4-2FBC-49E3-A60B-061179732738}" srcId="{FEBFDF69-6B8A-468D-86AE-B9717552FFCB}" destId="{4998C326-606E-4ACF-9051-1CA314B06E2B}" srcOrd="1" destOrd="0" parTransId="{B43800D5-BECB-4638-AA02-523EF56C0D0C}" sibTransId="{E595A0FB-6569-4DB0-A642-EB665BA7E8C6}"/>
    <dgm:cxn modelId="{812EDF73-8608-439D-B611-81A670B5D334}" srcId="{FEBFDF69-6B8A-468D-86AE-B9717552FFCB}" destId="{446579FC-9438-4C18-ADCA-DEB2FC22EECD}" srcOrd="0" destOrd="0" parTransId="{15B23583-E339-4D78-BAFB-E29D7BC3E1C5}" sibTransId="{9E01D8C0-9082-4E05-905D-A348E2131019}"/>
    <dgm:cxn modelId="{963A006D-D2E3-4E50-AB1A-C5935341B3B4}" type="presOf" srcId="{82D79169-D4FB-4F3A-87D6-525BE76A3921}" destId="{2A188FDE-36FE-483B-8758-65732A9EFB94}" srcOrd="0" destOrd="0" presId="urn:microsoft.com/office/officeart/2005/8/layout/vList6"/>
    <dgm:cxn modelId="{FF12E632-FD0C-4CE7-A0F7-4A34B970622C}" type="presOf" srcId="{8F75C7D3-7351-4F63-BA4E-12B46CFD7C30}" destId="{97427CD1-02D4-49AE-870F-F8BAC1F32A1B}" srcOrd="0" destOrd="0" presId="urn:microsoft.com/office/officeart/2005/8/layout/vList6"/>
    <dgm:cxn modelId="{491FA070-408A-44CD-B8C0-8CD7DBD2E7C8}" srcId="{FEBFDF69-6B8A-468D-86AE-B9717552FFCB}" destId="{341D219D-9448-4EEF-959C-7E628AD2983C}" srcOrd="2" destOrd="0" parTransId="{A595EF31-0415-4EF3-BAE3-AEC580D12A0F}" sibTransId="{B444480F-52AB-4707-A31D-E1BCF739894D}"/>
    <dgm:cxn modelId="{FDF240AE-8B1B-483F-9933-81618A632C9C}" type="presOf" srcId="{4998C326-606E-4ACF-9051-1CA314B06E2B}" destId="{BF9BF331-988A-4101-95E6-76B5ECE683EF}" srcOrd="0" destOrd="1" presId="urn:microsoft.com/office/officeart/2005/8/layout/vList6"/>
    <dgm:cxn modelId="{AFB158F3-F28B-4C33-B0C5-0866C9AFD771}" type="presOf" srcId="{BBD2593B-BA75-4606-AA3A-6EF42BCCCE84}" destId="{97427CD1-02D4-49AE-870F-F8BAC1F32A1B}" srcOrd="0" destOrd="1" presId="urn:microsoft.com/office/officeart/2005/8/layout/vList6"/>
    <dgm:cxn modelId="{37FCB13A-443B-4A17-AB35-8E08B1FA7846}" type="presOf" srcId="{341D219D-9448-4EEF-959C-7E628AD2983C}" destId="{BF9BF331-988A-4101-95E6-76B5ECE683EF}" srcOrd="0" destOrd="2" presId="urn:microsoft.com/office/officeart/2005/8/layout/vList6"/>
    <dgm:cxn modelId="{D9F8B607-25AC-485F-BC3C-449FC1E483F4}" type="presOf" srcId="{ACE239D1-E3AB-47F3-862F-7EACC40E3662}" destId="{97427CD1-02D4-49AE-870F-F8BAC1F32A1B}" srcOrd="0" destOrd="3" presId="urn:microsoft.com/office/officeart/2005/8/layout/vList6"/>
    <dgm:cxn modelId="{E7AF115C-D91E-40C4-B9ED-807A15923C2A}" type="presOf" srcId="{08FF2D2F-ADD7-4A4D-B5D6-4F47D46498F8}" destId="{97427CD1-02D4-49AE-870F-F8BAC1F32A1B}" srcOrd="0" destOrd="2" presId="urn:microsoft.com/office/officeart/2005/8/layout/vList6"/>
    <dgm:cxn modelId="{5AC7BA60-DFB6-4777-8BE4-E42C94853759}" srcId="{FA34A356-555E-402B-9B2B-08997533F02D}" destId="{08FF2D2F-ADD7-4A4D-B5D6-4F47D46498F8}" srcOrd="2" destOrd="0" parTransId="{33969A4E-1370-428A-9373-70C97A69FF11}" sibTransId="{A37169A5-1036-4C73-B3E1-1B8C47A01582}"/>
    <dgm:cxn modelId="{0E4D8A99-B1A5-45EE-9AA8-E5859ADE8569}" type="presParOf" srcId="{2A188FDE-36FE-483B-8758-65732A9EFB94}" destId="{5210B0C1-ACB0-4461-A541-63D61B77A88F}" srcOrd="0" destOrd="0" presId="urn:microsoft.com/office/officeart/2005/8/layout/vList6"/>
    <dgm:cxn modelId="{FB870244-B008-4A75-B6A5-BB6D2D857F83}" type="presParOf" srcId="{5210B0C1-ACB0-4461-A541-63D61B77A88F}" destId="{A3FCFEA5-C650-47DB-A874-36435D40561F}" srcOrd="0" destOrd="0" presId="urn:microsoft.com/office/officeart/2005/8/layout/vList6"/>
    <dgm:cxn modelId="{66A19C01-5E91-4603-A3F9-9C5EF735B0AB}" type="presParOf" srcId="{5210B0C1-ACB0-4461-A541-63D61B77A88F}" destId="{97427CD1-02D4-49AE-870F-F8BAC1F32A1B}" srcOrd="1" destOrd="0" presId="urn:microsoft.com/office/officeart/2005/8/layout/vList6"/>
    <dgm:cxn modelId="{5A442192-44DF-4FE5-9636-FA224C9ECA2D}" type="presParOf" srcId="{2A188FDE-36FE-483B-8758-65732A9EFB94}" destId="{C17D90F1-F299-4B53-9CC7-8184A030326E}" srcOrd="1" destOrd="0" presId="urn:microsoft.com/office/officeart/2005/8/layout/vList6"/>
    <dgm:cxn modelId="{3909428B-1B6E-4FDE-BDE3-276973FAA4D0}" type="presParOf" srcId="{2A188FDE-36FE-483B-8758-65732A9EFB94}" destId="{A8DF0164-02A4-4473-8A9C-0A958F9095C3}" srcOrd="2" destOrd="0" presId="urn:microsoft.com/office/officeart/2005/8/layout/vList6"/>
    <dgm:cxn modelId="{5D0E4F82-19CD-495D-8119-994CE21B7510}" type="presParOf" srcId="{A8DF0164-02A4-4473-8A9C-0A958F9095C3}" destId="{D7D5C2EB-B249-4BB2-A670-C8294057F46A}" srcOrd="0" destOrd="0" presId="urn:microsoft.com/office/officeart/2005/8/layout/vList6"/>
    <dgm:cxn modelId="{F59BE381-0908-492D-90B3-E68AEEC6C71A}" type="presParOf" srcId="{A8DF0164-02A4-4473-8A9C-0A958F9095C3}" destId="{BF9BF331-988A-4101-95E6-76B5ECE683EF}" srcOrd="1" destOrd="0" presId="urn:microsoft.com/office/officeart/2005/8/layout/vList6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8578F38-1E4C-4E5E-8C29-EBA1FF809F7F}" type="doc">
      <dgm:prSet loTypeId="urn:microsoft.com/office/officeart/2005/8/layout/lProcess2" loCatId="relationship" qsTypeId="urn:microsoft.com/office/officeart/2005/8/quickstyle/simple1#5" qsCatId="simple" csTypeId="urn:microsoft.com/office/officeart/2005/8/colors/accent1_2#5" csCatId="accent1" phldr="1"/>
      <dgm:spPr/>
      <dgm:t>
        <a:bodyPr/>
        <a:lstStyle/>
        <a:p>
          <a:endParaRPr lang="zh-CN" altLang="en-US"/>
        </a:p>
      </dgm:t>
    </dgm:pt>
    <dgm:pt modelId="{10399A84-3B35-456D-A331-63AC2D89861F}">
      <dgm:prSet phldrT="[文本]" custT="1"/>
      <dgm:spPr>
        <a:solidFill>
          <a:srgbClr val="0099FF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1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CN" altLang="en-US" sz="3000" b="1" dirty="0" smtClean="0">
              <a:latin typeface="华文中宋" pitchFamily="2" charset="-122"/>
              <a:ea typeface="华文中宋" pitchFamily="2" charset="-122"/>
            </a:rPr>
            <a:t>人才队伍若干意见</a:t>
          </a:r>
        </a:p>
      </dgm:t>
    </dgm:pt>
    <dgm:pt modelId="{75CFC2C7-8B20-472B-80E0-93B4885CAD6A}" type="parTrans" cxnId="{2F575A3C-9F27-4D24-9816-3E6B2F2AA7EC}">
      <dgm:prSet/>
      <dgm:spPr/>
      <dgm:t>
        <a:bodyPr/>
        <a:lstStyle/>
        <a:p>
          <a:endParaRPr lang="zh-CN" altLang="en-US"/>
        </a:p>
      </dgm:t>
    </dgm:pt>
    <dgm:pt modelId="{A6EAC562-4E77-45B7-9268-0150ED2870FA}" type="sibTrans" cxnId="{2F575A3C-9F27-4D24-9816-3E6B2F2AA7EC}">
      <dgm:prSet/>
      <dgm:spPr/>
      <dgm:t>
        <a:bodyPr/>
        <a:lstStyle/>
        <a:p>
          <a:endParaRPr lang="zh-CN" altLang="en-US"/>
        </a:p>
      </dgm:t>
    </dgm:pt>
    <dgm:pt modelId="{47264EE2-14E3-4A40-852B-F67C8691AC7A}">
      <dgm:prSet phldrT="[文本]" custT="1"/>
      <dgm:spPr/>
      <dgm:t>
        <a:bodyPr/>
        <a:lstStyle/>
        <a:p>
          <a:r>
            <a:rPr lang="zh-CN" altLang="en-US" sz="3800" b="1" dirty="0" smtClean="0">
              <a:solidFill>
                <a:srgbClr val="0066FF"/>
              </a:solidFill>
              <a:latin typeface="华文新魏" pitchFamily="2" charset="-122"/>
              <a:ea typeface="华文新魏" pitchFamily="2" charset="-122"/>
            </a:rPr>
            <a:t>始终保持四个意识</a:t>
          </a:r>
        </a:p>
      </dgm:t>
    </dgm:pt>
    <dgm:pt modelId="{4271F201-49DD-40C9-A10B-19462B764CBE}" type="parTrans" cxnId="{3D340886-D8E9-433C-9C77-B1E3A1C924EA}">
      <dgm:prSet/>
      <dgm:spPr/>
      <dgm:t>
        <a:bodyPr/>
        <a:lstStyle/>
        <a:p>
          <a:endParaRPr lang="zh-CN" altLang="en-US"/>
        </a:p>
      </dgm:t>
    </dgm:pt>
    <dgm:pt modelId="{EF534593-7FB2-4958-8012-0EAB8938128C}" type="sibTrans" cxnId="{3D340886-D8E9-433C-9C77-B1E3A1C924EA}">
      <dgm:prSet/>
      <dgm:spPr/>
      <dgm:t>
        <a:bodyPr/>
        <a:lstStyle/>
        <a:p>
          <a:endParaRPr lang="zh-CN" altLang="en-US"/>
        </a:p>
      </dgm:t>
    </dgm:pt>
    <dgm:pt modelId="{E5C18D8F-E427-45A7-84A0-9556F30DD27E}">
      <dgm:prSet phldrT="[文本]" custT="1"/>
      <dgm:spPr>
        <a:solidFill>
          <a:srgbClr val="0099FF"/>
        </a:solidFill>
      </dgm:spPr>
      <dgm:t>
        <a:bodyPr/>
        <a:lstStyle/>
        <a:p>
          <a:r>
            <a:rPr lang="zh-CN" sz="3000" b="1" dirty="0" smtClean="0">
              <a:latin typeface="华文中宋" pitchFamily="2" charset="-122"/>
              <a:ea typeface="华文中宋" pitchFamily="2" charset="-122"/>
            </a:rPr>
            <a:t>服务意识</a:t>
          </a:r>
          <a:endParaRPr lang="en-US" altLang="zh-CN" sz="3000" b="1" dirty="0" smtClean="0">
            <a:latin typeface="华文中宋" pitchFamily="2" charset="-122"/>
            <a:ea typeface="华文中宋" pitchFamily="2" charset="-122"/>
          </a:endParaRPr>
        </a:p>
      </dgm:t>
    </dgm:pt>
    <dgm:pt modelId="{1F2855EA-B1BB-4B07-BA1A-6B37373E8517}" type="parTrans" cxnId="{C508565F-1AF2-4A74-9F9F-D7DBAC24F942}">
      <dgm:prSet/>
      <dgm:spPr/>
      <dgm:t>
        <a:bodyPr/>
        <a:lstStyle/>
        <a:p>
          <a:endParaRPr lang="zh-CN" altLang="en-US"/>
        </a:p>
      </dgm:t>
    </dgm:pt>
    <dgm:pt modelId="{B94B384F-7607-4A60-9FB7-09E2A708F074}" type="sibTrans" cxnId="{C508565F-1AF2-4A74-9F9F-D7DBAC24F942}">
      <dgm:prSet/>
      <dgm:spPr/>
      <dgm:t>
        <a:bodyPr/>
        <a:lstStyle/>
        <a:p>
          <a:endParaRPr lang="zh-CN" altLang="en-US"/>
        </a:p>
      </dgm:t>
    </dgm:pt>
    <dgm:pt modelId="{200AC291-6096-42DF-9183-44ACB2B89351}">
      <dgm:prSet phldrT="[文本]" custT="1"/>
      <dgm:spPr>
        <a:solidFill>
          <a:srgbClr val="0099FF"/>
        </a:solidFill>
      </dgm:spPr>
      <dgm:t>
        <a:bodyPr/>
        <a:lstStyle/>
        <a:p>
          <a:r>
            <a:rPr lang="zh-CN" altLang="en-US" sz="3000" b="1" dirty="0" smtClean="0">
              <a:latin typeface="华文中宋" pitchFamily="2" charset="-122"/>
              <a:ea typeface="华文中宋" pitchFamily="2" charset="-122"/>
            </a:rPr>
            <a:t>责任意识</a:t>
          </a:r>
          <a:endParaRPr lang="zh-CN" altLang="en-US" sz="3000" b="1" dirty="0">
            <a:latin typeface="华文中宋" pitchFamily="2" charset="-122"/>
            <a:ea typeface="华文中宋" pitchFamily="2" charset="-122"/>
          </a:endParaRPr>
        </a:p>
      </dgm:t>
    </dgm:pt>
    <dgm:pt modelId="{D5D8BF96-4563-461A-8CF4-D7898C8937E8}" type="parTrans" cxnId="{3F193627-A2A2-4EBA-AF88-EFCED274F2CF}">
      <dgm:prSet/>
      <dgm:spPr/>
      <dgm:t>
        <a:bodyPr/>
        <a:lstStyle/>
        <a:p>
          <a:endParaRPr lang="zh-CN" altLang="en-US"/>
        </a:p>
      </dgm:t>
    </dgm:pt>
    <dgm:pt modelId="{8FC71AB6-B137-4543-9FA8-616DA5F9630A}" type="sibTrans" cxnId="{3F193627-A2A2-4EBA-AF88-EFCED274F2CF}">
      <dgm:prSet/>
      <dgm:spPr/>
      <dgm:t>
        <a:bodyPr/>
        <a:lstStyle/>
        <a:p>
          <a:endParaRPr lang="zh-CN" altLang="en-US"/>
        </a:p>
      </dgm:t>
    </dgm:pt>
    <dgm:pt modelId="{609B3196-4EAA-4FB8-B6CC-5EF30C437D28}">
      <dgm:prSet custT="1"/>
      <dgm:spPr>
        <a:solidFill>
          <a:srgbClr val="0099FF"/>
        </a:solidFill>
      </dgm:spPr>
      <dgm:t>
        <a:bodyPr/>
        <a:lstStyle/>
        <a:p>
          <a:r>
            <a:rPr lang="zh-CN" altLang="en-US" sz="3000" b="1" dirty="0" smtClean="0">
              <a:latin typeface="华文中宋" pitchFamily="2" charset="-122"/>
              <a:ea typeface="华文中宋" pitchFamily="2" charset="-122"/>
            </a:rPr>
            <a:t>参谋意识</a:t>
          </a:r>
          <a:endParaRPr lang="zh-CN" altLang="en-US" sz="3000" b="1" dirty="0">
            <a:latin typeface="华文中宋" pitchFamily="2" charset="-122"/>
            <a:ea typeface="华文中宋" pitchFamily="2" charset="-122"/>
          </a:endParaRPr>
        </a:p>
      </dgm:t>
    </dgm:pt>
    <dgm:pt modelId="{26D1B310-3B10-4190-AA57-E2ADD891998C}" type="parTrans" cxnId="{5BBBA07B-867E-4CB2-A154-6ABBFBDA45F2}">
      <dgm:prSet/>
      <dgm:spPr/>
      <dgm:t>
        <a:bodyPr/>
        <a:lstStyle/>
        <a:p>
          <a:endParaRPr lang="zh-CN" altLang="en-US"/>
        </a:p>
      </dgm:t>
    </dgm:pt>
    <dgm:pt modelId="{7814B914-4A18-43EA-AE72-C918FC1AB063}" type="sibTrans" cxnId="{5BBBA07B-867E-4CB2-A154-6ABBFBDA45F2}">
      <dgm:prSet/>
      <dgm:spPr/>
      <dgm:t>
        <a:bodyPr/>
        <a:lstStyle/>
        <a:p>
          <a:endParaRPr lang="zh-CN" altLang="en-US"/>
        </a:p>
      </dgm:t>
    </dgm:pt>
    <dgm:pt modelId="{27B54D5F-BD47-49E5-8295-11BF1D8AA0A1}">
      <dgm:prSet custT="1"/>
      <dgm:spPr>
        <a:solidFill>
          <a:srgbClr val="0099FF"/>
        </a:solidFill>
      </dgm:spPr>
      <dgm:t>
        <a:bodyPr/>
        <a:lstStyle/>
        <a:p>
          <a:r>
            <a:rPr lang="zh-CN" altLang="en-US" sz="3000" b="1" dirty="0" smtClean="0">
              <a:latin typeface="华文中宋" pitchFamily="2" charset="-122"/>
              <a:ea typeface="华文中宋" pitchFamily="2" charset="-122"/>
            </a:rPr>
            <a:t>卓越意识</a:t>
          </a:r>
          <a:endParaRPr lang="zh-CN" altLang="en-US" sz="3000" b="1" dirty="0">
            <a:latin typeface="华文中宋" pitchFamily="2" charset="-122"/>
            <a:ea typeface="华文中宋" pitchFamily="2" charset="-122"/>
          </a:endParaRPr>
        </a:p>
      </dgm:t>
    </dgm:pt>
    <dgm:pt modelId="{76AA5D0C-837C-44D8-A94C-B5B7F003A306}" type="parTrans" cxnId="{59135A3D-BF7D-476E-92FB-5A81E57BA5BE}">
      <dgm:prSet/>
      <dgm:spPr/>
      <dgm:t>
        <a:bodyPr/>
        <a:lstStyle/>
        <a:p>
          <a:endParaRPr lang="zh-CN" altLang="en-US"/>
        </a:p>
      </dgm:t>
    </dgm:pt>
    <dgm:pt modelId="{CAA04833-D20E-4559-80B0-9EDD4B6BC145}" type="sibTrans" cxnId="{59135A3D-BF7D-476E-92FB-5A81E57BA5BE}">
      <dgm:prSet/>
      <dgm:spPr/>
      <dgm:t>
        <a:bodyPr/>
        <a:lstStyle/>
        <a:p>
          <a:endParaRPr lang="zh-CN" altLang="en-US"/>
        </a:p>
      </dgm:t>
    </dgm:pt>
    <dgm:pt modelId="{50448587-7598-4FE2-9E3A-087C09AFE042}">
      <dgm:prSet phldrT="[文本]" custT="1"/>
      <dgm:spPr>
        <a:solidFill>
          <a:srgbClr val="0099FF"/>
        </a:solidFill>
      </dgm:spPr>
      <dgm:t>
        <a:bodyPr/>
        <a:lstStyle/>
        <a:p>
          <a:pPr>
            <a:lnSpc>
              <a:spcPct val="110000"/>
            </a:lnSpc>
            <a:spcBef>
              <a:spcPts val="0"/>
            </a:spcBef>
            <a:spcAft>
              <a:spcPts val="0"/>
            </a:spcAft>
          </a:pPr>
          <a:r>
            <a:rPr lang="zh-CN" altLang="en-US" sz="3000" b="1" dirty="0" smtClean="0">
              <a:latin typeface="华文中宋" pitchFamily="2" charset="-122"/>
              <a:ea typeface="华文中宋" pitchFamily="2" charset="-122"/>
            </a:rPr>
            <a:t>“十二五”</a:t>
          </a:r>
          <a:endParaRPr lang="en-US" altLang="zh-CN" sz="3000" b="1" dirty="0" smtClean="0">
            <a:latin typeface="华文中宋" pitchFamily="2" charset="-122"/>
            <a:ea typeface="华文中宋" pitchFamily="2" charset="-122"/>
          </a:endParaRPr>
        </a:p>
        <a:p>
          <a:pPr>
            <a:lnSpc>
              <a:spcPct val="110000"/>
            </a:lnSpc>
            <a:spcBef>
              <a:spcPts val="0"/>
            </a:spcBef>
            <a:spcAft>
              <a:spcPts val="0"/>
            </a:spcAft>
          </a:pPr>
          <a:r>
            <a:rPr lang="zh-CN" altLang="en-US" sz="3000" b="1" dirty="0" smtClean="0">
              <a:latin typeface="华文中宋" pitchFamily="2" charset="-122"/>
              <a:ea typeface="华文中宋" pitchFamily="2" charset="-122"/>
            </a:rPr>
            <a:t>发展规划</a:t>
          </a:r>
          <a:endParaRPr lang="zh-CN" altLang="en-US" sz="3000" b="1" dirty="0">
            <a:latin typeface="华文中宋" pitchFamily="2" charset="-122"/>
            <a:ea typeface="华文中宋" pitchFamily="2" charset="-122"/>
          </a:endParaRPr>
        </a:p>
      </dgm:t>
    </dgm:pt>
    <dgm:pt modelId="{AEC0A8D2-058E-4D88-9101-5DCA4CEF01B4}" type="sibTrans" cxnId="{6E0E3F3C-F44F-4EF3-B366-211819CD07AD}">
      <dgm:prSet/>
      <dgm:spPr/>
      <dgm:t>
        <a:bodyPr/>
        <a:lstStyle/>
        <a:p>
          <a:endParaRPr lang="zh-CN" altLang="en-US"/>
        </a:p>
      </dgm:t>
    </dgm:pt>
    <dgm:pt modelId="{91ABE006-6DA6-416D-8A6B-4FA267F431AC}" type="parTrans" cxnId="{6E0E3F3C-F44F-4EF3-B366-211819CD07AD}">
      <dgm:prSet/>
      <dgm:spPr/>
      <dgm:t>
        <a:bodyPr/>
        <a:lstStyle/>
        <a:p>
          <a:endParaRPr lang="zh-CN" altLang="en-US"/>
        </a:p>
      </dgm:t>
    </dgm:pt>
    <dgm:pt modelId="{83C149A9-5609-454D-8C6D-1C52696C9C22}">
      <dgm:prSet phldrT="[文本]" custT="1"/>
      <dgm:spPr/>
      <dgm:t>
        <a:bodyPr/>
        <a:lstStyle/>
        <a:p>
          <a:r>
            <a:rPr lang="zh-CN" altLang="en-US" sz="3800" b="1" dirty="0" smtClean="0">
              <a:solidFill>
                <a:srgbClr val="0066FF"/>
              </a:solidFill>
              <a:latin typeface="华文新魏" pitchFamily="2" charset="-122"/>
              <a:ea typeface="华文新魏" pitchFamily="2" charset="-122"/>
            </a:rPr>
            <a:t>服务学校中心工作</a:t>
          </a:r>
        </a:p>
      </dgm:t>
    </dgm:pt>
    <dgm:pt modelId="{528319B0-2F02-44FF-91A3-708B124A28B8}" type="sibTrans" cxnId="{26CC799A-5F16-411C-8248-71EF53339D14}">
      <dgm:prSet/>
      <dgm:spPr/>
      <dgm:t>
        <a:bodyPr/>
        <a:lstStyle/>
        <a:p>
          <a:endParaRPr lang="zh-CN" altLang="en-US"/>
        </a:p>
      </dgm:t>
    </dgm:pt>
    <dgm:pt modelId="{F6B8C395-1E97-43F4-953D-5445515F1BBB}" type="parTrans" cxnId="{26CC799A-5F16-411C-8248-71EF53339D14}">
      <dgm:prSet/>
      <dgm:spPr/>
      <dgm:t>
        <a:bodyPr/>
        <a:lstStyle/>
        <a:p>
          <a:endParaRPr lang="zh-CN" altLang="en-US"/>
        </a:p>
      </dgm:t>
    </dgm:pt>
    <dgm:pt modelId="{8F6841EA-B88C-47CB-9E24-FB6B3B3CE7F9}">
      <dgm:prSet phldrT="[文本]" custT="1"/>
      <dgm:spPr/>
      <dgm:t>
        <a:bodyPr/>
        <a:lstStyle/>
        <a:p>
          <a:r>
            <a:rPr lang="zh-CN" altLang="en-US" sz="3800" b="1" dirty="0" smtClean="0">
              <a:solidFill>
                <a:srgbClr val="0066FF"/>
              </a:solidFill>
              <a:latin typeface="华文新魏" pitchFamily="2" charset="-122"/>
              <a:ea typeface="华文新魏" pitchFamily="2" charset="-122"/>
            </a:rPr>
            <a:t>贯彻落实学校政策</a:t>
          </a:r>
        </a:p>
      </dgm:t>
    </dgm:pt>
    <dgm:pt modelId="{6B596A1C-D4CD-4C91-8090-4E64A08947F1}" type="sibTrans" cxnId="{7C764792-FCE3-4908-902F-134CFBDE6DD1}">
      <dgm:prSet/>
      <dgm:spPr/>
      <dgm:t>
        <a:bodyPr/>
        <a:lstStyle/>
        <a:p>
          <a:endParaRPr lang="zh-CN" altLang="en-US"/>
        </a:p>
      </dgm:t>
    </dgm:pt>
    <dgm:pt modelId="{B4FBBFB8-160E-47AB-9E97-87B2A5B07CDE}" type="parTrans" cxnId="{7C764792-FCE3-4908-902F-134CFBDE6DD1}">
      <dgm:prSet/>
      <dgm:spPr/>
      <dgm:t>
        <a:bodyPr/>
        <a:lstStyle/>
        <a:p>
          <a:endParaRPr lang="zh-CN" altLang="en-US"/>
        </a:p>
      </dgm:t>
    </dgm:pt>
    <dgm:pt modelId="{82762379-E802-4A75-98DF-751CA2B219C0}">
      <dgm:prSet phldrT="[文本]" custT="1"/>
      <dgm:spPr>
        <a:solidFill>
          <a:srgbClr val="0099FF"/>
        </a:solidFill>
      </dgm:spPr>
      <dgm:t>
        <a:bodyPr/>
        <a:lstStyle/>
        <a:p>
          <a:pPr>
            <a:lnSpc>
              <a:spcPct val="110000"/>
            </a:lnSpc>
            <a:spcBef>
              <a:spcPts val="0"/>
            </a:spcBef>
            <a:spcAft>
              <a:spcPts val="0"/>
            </a:spcAft>
          </a:pPr>
          <a:r>
            <a:rPr lang="zh-CN" altLang="en-US" sz="3000" b="1" dirty="0" smtClean="0">
              <a:latin typeface="华文中宋" pitchFamily="2" charset="-122"/>
              <a:ea typeface="华文中宋" pitchFamily="2" charset="-122"/>
            </a:rPr>
            <a:t>提升水平</a:t>
          </a:r>
          <a:endParaRPr lang="en-US" altLang="zh-CN" sz="3000" b="1" dirty="0" smtClean="0">
            <a:latin typeface="华文中宋" pitchFamily="2" charset="-122"/>
            <a:ea typeface="华文中宋" pitchFamily="2" charset="-122"/>
          </a:endParaRPr>
        </a:p>
        <a:p>
          <a:pPr>
            <a:lnSpc>
              <a:spcPct val="110000"/>
            </a:lnSpc>
            <a:spcBef>
              <a:spcPts val="0"/>
            </a:spcBef>
            <a:spcAft>
              <a:spcPts val="0"/>
            </a:spcAft>
          </a:pPr>
          <a:r>
            <a:rPr lang="zh-CN" altLang="en-US" sz="3000" b="1" dirty="0" smtClean="0">
              <a:latin typeface="华文中宋" pitchFamily="2" charset="-122"/>
              <a:ea typeface="华文中宋" pitchFamily="2" charset="-122"/>
            </a:rPr>
            <a:t>转型发展</a:t>
          </a:r>
          <a:endParaRPr lang="zh-CN" altLang="en-US" sz="3000" b="1" dirty="0">
            <a:latin typeface="华文中宋" pitchFamily="2" charset="-122"/>
            <a:ea typeface="华文中宋" pitchFamily="2" charset="-122"/>
          </a:endParaRPr>
        </a:p>
      </dgm:t>
    </dgm:pt>
    <dgm:pt modelId="{CC25152B-F730-4FE6-8862-3DF93A1F272F}" type="sibTrans" cxnId="{1E01E6E9-7292-4485-AF5D-680F4F2EB3D2}">
      <dgm:prSet/>
      <dgm:spPr/>
      <dgm:t>
        <a:bodyPr/>
        <a:lstStyle/>
        <a:p>
          <a:endParaRPr lang="zh-CN" altLang="en-US"/>
        </a:p>
      </dgm:t>
    </dgm:pt>
    <dgm:pt modelId="{A7DD25E9-5107-42E1-BC8F-AEA956FC80F6}" type="parTrans" cxnId="{1E01E6E9-7292-4485-AF5D-680F4F2EB3D2}">
      <dgm:prSet/>
      <dgm:spPr/>
      <dgm:t>
        <a:bodyPr/>
        <a:lstStyle/>
        <a:p>
          <a:endParaRPr lang="zh-CN" altLang="en-US"/>
        </a:p>
      </dgm:t>
    </dgm:pt>
    <dgm:pt modelId="{A0AFBE7D-3C05-42C5-9446-5EC2CEB0C0C2}">
      <dgm:prSet phldrT="[文本]" custT="1"/>
      <dgm:spPr>
        <a:solidFill>
          <a:srgbClr val="0099FF"/>
        </a:solidFill>
      </dgm:spPr>
      <dgm:t>
        <a:bodyPr/>
        <a:lstStyle/>
        <a:p>
          <a:r>
            <a:rPr lang="zh-CN" altLang="en-US" sz="3000" b="1" dirty="0" smtClean="0">
              <a:latin typeface="华文中宋" pitchFamily="2" charset="-122"/>
              <a:ea typeface="华文中宋" pitchFamily="2" charset="-122"/>
            </a:rPr>
            <a:t>人才培养</a:t>
          </a:r>
          <a:endParaRPr lang="en-US" altLang="zh-CN" sz="3000" b="1" dirty="0" smtClean="0">
            <a:latin typeface="华文中宋" pitchFamily="2" charset="-122"/>
            <a:ea typeface="华文中宋" pitchFamily="2" charset="-122"/>
          </a:endParaRPr>
        </a:p>
        <a:p>
          <a:r>
            <a:rPr lang="zh-CN" altLang="en-US" sz="3000" b="1" dirty="0" smtClean="0">
              <a:latin typeface="华文中宋" pitchFamily="2" charset="-122"/>
              <a:ea typeface="华文中宋" pitchFamily="2" charset="-122"/>
            </a:rPr>
            <a:t>科学研究</a:t>
          </a:r>
          <a:endParaRPr lang="zh-CN" altLang="en-US" sz="3000" b="1" dirty="0">
            <a:latin typeface="华文中宋" pitchFamily="2" charset="-122"/>
            <a:ea typeface="华文中宋" pitchFamily="2" charset="-122"/>
          </a:endParaRPr>
        </a:p>
      </dgm:t>
    </dgm:pt>
    <dgm:pt modelId="{6E1A1DEE-01FD-4213-BEEC-877CF7E2DC08}" type="sibTrans" cxnId="{57A37EE2-447E-449E-8816-99F3A0072FF9}">
      <dgm:prSet/>
      <dgm:spPr/>
      <dgm:t>
        <a:bodyPr/>
        <a:lstStyle/>
        <a:p>
          <a:endParaRPr lang="zh-CN" altLang="en-US"/>
        </a:p>
      </dgm:t>
    </dgm:pt>
    <dgm:pt modelId="{A266A35B-9CA3-4B05-A19A-1E5A848839E8}" type="parTrans" cxnId="{57A37EE2-447E-449E-8816-99F3A0072FF9}">
      <dgm:prSet/>
      <dgm:spPr/>
      <dgm:t>
        <a:bodyPr/>
        <a:lstStyle/>
        <a:p>
          <a:endParaRPr lang="zh-CN" altLang="en-US"/>
        </a:p>
      </dgm:t>
    </dgm:pt>
    <dgm:pt modelId="{D61B5A1C-A257-463B-9D01-2A51DBB45878}" type="pres">
      <dgm:prSet presAssocID="{C8578F38-1E4C-4E5E-8C29-EBA1FF809F7F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A4AA733B-F2BE-4733-A5DB-BFB71BCEE8D0}" type="pres">
      <dgm:prSet presAssocID="{83C149A9-5609-454D-8C6D-1C52696C9C22}" presName="compNode" presStyleCnt="0"/>
      <dgm:spPr/>
    </dgm:pt>
    <dgm:pt modelId="{E3963CC4-E634-45C4-B227-8D845BB24ECF}" type="pres">
      <dgm:prSet presAssocID="{83C149A9-5609-454D-8C6D-1C52696C9C22}" presName="aNode" presStyleLbl="bgShp" presStyleIdx="0" presStyleCnt="3"/>
      <dgm:spPr/>
      <dgm:t>
        <a:bodyPr/>
        <a:lstStyle/>
        <a:p>
          <a:endParaRPr lang="zh-CN" altLang="en-US"/>
        </a:p>
      </dgm:t>
    </dgm:pt>
    <dgm:pt modelId="{22CB2449-B23B-4977-A862-4749BA7B8256}" type="pres">
      <dgm:prSet presAssocID="{83C149A9-5609-454D-8C6D-1C52696C9C22}" presName="textNode" presStyleLbl="bgShp" presStyleIdx="0" presStyleCnt="3"/>
      <dgm:spPr/>
      <dgm:t>
        <a:bodyPr/>
        <a:lstStyle/>
        <a:p>
          <a:endParaRPr lang="zh-CN" altLang="en-US"/>
        </a:p>
      </dgm:t>
    </dgm:pt>
    <dgm:pt modelId="{FAB8C1AB-BDEB-4286-8DC9-D0DFAB51C016}" type="pres">
      <dgm:prSet presAssocID="{83C149A9-5609-454D-8C6D-1C52696C9C22}" presName="compChildNode" presStyleCnt="0"/>
      <dgm:spPr/>
    </dgm:pt>
    <dgm:pt modelId="{D7373787-B384-4B70-9115-B376B0D6B984}" type="pres">
      <dgm:prSet presAssocID="{83C149A9-5609-454D-8C6D-1C52696C9C22}" presName="theInnerList" presStyleCnt="0"/>
      <dgm:spPr/>
    </dgm:pt>
    <dgm:pt modelId="{49A16EF3-3B46-4F7E-BD56-95261680E63B}" type="pres">
      <dgm:prSet presAssocID="{A0AFBE7D-3C05-42C5-9446-5EC2CEB0C0C2}" presName="childNode" presStyleLbl="node1" presStyleIdx="0" presStyleCnt="8" custScaleY="12082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E50FFF0-71C9-496C-88DC-61475A8D904C}" type="pres">
      <dgm:prSet presAssocID="{A0AFBE7D-3C05-42C5-9446-5EC2CEB0C0C2}" presName="aSpace2" presStyleCnt="0"/>
      <dgm:spPr/>
    </dgm:pt>
    <dgm:pt modelId="{44DAF01D-429E-49F5-BF38-13F2C19BE07B}" type="pres">
      <dgm:prSet presAssocID="{82762379-E802-4A75-98DF-751CA2B219C0}" presName="childNode" presStyleLbl="node1" presStyleIdx="1" presStyleCnt="8" custScaleY="12499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A941D7B-5D90-413C-9A52-2760556C47F9}" type="pres">
      <dgm:prSet presAssocID="{83C149A9-5609-454D-8C6D-1C52696C9C22}" presName="aSpace" presStyleCnt="0"/>
      <dgm:spPr/>
    </dgm:pt>
    <dgm:pt modelId="{33B9E819-0FE0-46B4-A161-C82DE61FFD98}" type="pres">
      <dgm:prSet presAssocID="{8F6841EA-B88C-47CB-9E24-FB6B3B3CE7F9}" presName="compNode" presStyleCnt="0"/>
      <dgm:spPr/>
    </dgm:pt>
    <dgm:pt modelId="{76327797-4298-40E5-B699-890FE4A099D1}" type="pres">
      <dgm:prSet presAssocID="{8F6841EA-B88C-47CB-9E24-FB6B3B3CE7F9}" presName="aNode" presStyleLbl="bgShp" presStyleIdx="1" presStyleCnt="3"/>
      <dgm:spPr/>
      <dgm:t>
        <a:bodyPr/>
        <a:lstStyle/>
        <a:p>
          <a:endParaRPr lang="zh-CN" altLang="en-US"/>
        </a:p>
      </dgm:t>
    </dgm:pt>
    <dgm:pt modelId="{9B2C14C7-CB05-4AA6-B93A-D9EB16B4EADE}" type="pres">
      <dgm:prSet presAssocID="{8F6841EA-B88C-47CB-9E24-FB6B3B3CE7F9}" presName="textNode" presStyleLbl="bgShp" presStyleIdx="1" presStyleCnt="3"/>
      <dgm:spPr/>
      <dgm:t>
        <a:bodyPr/>
        <a:lstStyle/>
        <a:p>
          <a:endParaRPr lang="zh-CN" altLang="en-US"/>
        </a:p>
      </dgm:t>
    </dgm:pt>
    <dgm:pt modelId="{9B1A0EA0-05AB-4E1D-9C23-B829F2B01228}" type="pres">
      <dgm:prSet presAssocID="{8F6841EA-B88C-47CB-9E24-FB6B3B3CE7F9}" presName="compChildNode" presStyleCnt="0"/>
      <dgm:spPr/>
    </dgm:pt>
    <dgm:pt modelId="{6B084E41-DBB0-48D8-9AA3-57457188438B}" type="pres">
      <dgm:prSet presAssocID="{8F6841EA-B88C-47CB-9E24-FB6B3B3CE7F9}" presName="theInnerList" presStyleCnt="0"/>
      <dgm:spPr/>
    </dgm:pt>
    <dgm:pt modelId="{1C0B5EF2-241B-450E-9EF2-E205D3B6EEFA}" type="pres">
      <dgm:prSet presAssocID="{50448587-7598-4FE2-9E3A-087C09AFE042}" presName="child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E3E4E0D-9E57-4D07-9508-0885610865D4}" type="pres">
      <dgm:prSet presAssocID="{50448587-7598-4FE2-9E3A-087C09AFE042}" presName="aSpace2" presStyleCnt="0"/>
      <dgm:spPr/>
    </dgm:pt>
    <dgm:pt modelId="{AD9F2C4E-9BA4-472D-952F-88E42F3730EC}" type="pres">
      <dgm:prSet presAssocID="{10399A84-3B35-456D-A331-63AC2D89861F}" presName="child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4710D1C-B3A9-4E11-ACDD-DEBAC3C4C11B}" type="pres">
      <dgm:prSet presAssocID="{8F6841EA-B88C-47CB-9E24-FB6B3B3CE7F9}" presName="aSpace" presStyleCnt="0"/>
      <dgm:spPr/>
    </dgm:pt>
    <dgm:pt modelId="{BA9DBE5B-BAD5-44F5-A35D-EB84FFACC9DD}" type="pres">
      <dgm:prSet presAssocID="{47264EE2-14E3-4A40-852B-F67C8691AC7A}" presName="compNode" presStyleCnt="0"/>
      <dgm:spPr/>
    </dgm:pt>
    <dgm:pt modelId="{77958410-98C5-41CC-9CF1-2FAC3B99B0F5}" type="pres">
      <dgm:prSet presAssocID="{47264EE2-14E3-4A40-852B-F67C8691AC7A}" presName="aNode" presStyleLbl="bgShp" presStyleIdx="2" presStyleCnt="3"/>
      <dgm:spPr/>
      <dgm:t>
        <a:bodyPr/>
        <a:lstStyle/>
        <a:p>
          <a:endParaRPr lang="zh-CN" altLang="en-US"/>
        </a:p>
      </dgm:t>
    </dgm:pt>
    <dgm:pt modelId="{D6718C37-03AA-45AD-BC58-847C33F62F8B}" type="pres">
      <dgm:prSet presAssocID="{47264EE2-14E3-4A40-852B-F67C8691AC7A}" presName="textNode" presStyleLbl="bgShp" presStyleIdx="2" presStyleCnt="3"/>
      <dgm:spPr/>
      <dgm:t>
        <a:bodyPr/>
        <a:lstStyle/>
        <a:p>
          <a:endParaRPr lang="zh-CN" altLang="en-US"/>
        </a:p>
      </dgm:t>
    </dgm:pt>
    <dgm:pt modelId="{A717D335-8864-4536-9174-A3DDFEBD0661}" type="pres">
      <dgm:prSet presAssocID="{47264EE2-14E3-4A40-852B-F67C8691AC7A}" presName="compChildNode" presStyleCnt="0"/>
      <dgm:spPr/>
    </dgm:pt>
    <dgm:pt modelId="{57706B32-DC74-4B9F-9342-FC51DDA73B2A}" type="pres">
      <dgm:prSet presAssocID="{47264EE2-14E3-4A40-852B-F67C8691AC7A}" presName="theInnerList" presStyleCnt="0"/>
      <dgm:spPr/>
    </dgm:pt>
    <dgm:pt modelId="{FD2D7D80-408D-4ECB-8919-8D9CD2E38A47}" type="pres">
      <dgm:prSet presAssocID="{E5C18D8F-E427-45A7-84A0-9556F30DD27E}" presName="child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C37DEA3-E4C4-43F3-804E-E2F3F7342646}" type="pres">
      <dgm:prSet presAssocID="{E5C18D8F-E427-45A7-84A0-9556F30DD27E}" presName="aSpace2" presStyleCnt="0"/>
      <dgm:spPr/>
    </dgm:pt>
    <dgm:pt modelId="{813C3896-3CE1-4B3A-A395-422D44EDD719}" type="pres">
      <dgm:prSet presAssocID="{200AC291-6096-42DF-9183-44ACB2B89351}" presName="child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90DFA7F-03E8-4A2D-A7C4-E0483226D3B1}" type="pres">
      <dgm:prSet presAssocID="{200AC291-6096-42DF-9183-44ACB2B89351}" presName="aSpace2" presStyleCnt="0"/>
      <dgm:spPr/>
    </dgm:pt>
    <dgm:pt modelId="{408CC859-4A09-4BA8-BAF9-0337F6D12CA9}" type="pres">
      <dgm:prSet presAssocID="{609B3196-4EAA-4FB8-B6CC-5EF30C437D28}" presName="child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BDFF34C-19B3-41ED-8232-538CA0770D1D}" type="pres">
      <dgm:prSet presAssocID="{609B3196-4EAA-4FB8-B6CC-5EF30C437D28}" presName="aSpace2" presStyleCnt="0"/>
      <dgm:spPr/>
    </dgm:pt>
    <dgm:pt modelId="{3853CBB0-14D8-4CAA-8F70-DA35AE49B7A7}" type="pres">
      <dgm:prSet presAssocID="{27B54D5F-BD47-49E5-8295-11BF1D8AA0A1}" presName="child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04B2D68A-3097-46F5-AB16-36853E9206C6}" type="presOf" srcId="{50448587-7598-4FE2-9E3A-087C09AFE042}" destId="{1C0B5EF2-241B-450E-9EF2-E205D3B6EEFA}" srcOrd="0" destOrd="0" presId="urn:microsoft.com/office/officeart/2005/8/layout/lProcess2"/>
    <dgm:cxn modelId="{7C764792-FCE3-4908-902F-134CFBDE6DD1}" srcId="{C8578F38-1E4C-4E5E-8C29-EBA1FF809F7F}" destId="{8F6841EA-B88C-47CB-9E24-FB6B3B3CE7F9}" srcOrd="1" destOrd="0" parTransId="{B4FBBFB8-160E-47AB-9E97-87B2A5B07CDE}" sibTransId="{6B596A1C-D4CD-4C91-8090-4E64A08947F1}"/>
    <dgm:cxn modelId="{5BBBA07B-867E-4CB2-A154-6ABBFBDA45F2}" srcId="{47264EE2-14E3-4A40-852B-F67C8691AC7A}" destId="{609B3196-4EAA-4FB8-B6CC-5EF30C437D28}" srcOrd="2" destOrd="0" parTransId="{26D1B310-3B10-4190-AA57-E2ADD891998C}" sibTransId="{7814B914-4A18-43EA-AE72-C918FC1AB063}"/>
    <dgm:cxn modelId="{59135A3D-BF7D-476E-92FB-5A81E57BA5BE}" srcId="{47264EE2-14E3-4A40-852B-F67C8691AC7A}" destId="{27B54D5F-BD47-49E5-8295-11BF1D8AA0A1}" srcOrd="3" destOrd="0" parTransId="{76AA5D0C-837C-44D8-A94C-B5B7F003A306}" sibTransId="{CAA04833-D20E-4559-80B0-9EDD4B6BC145}"/>
    <dgm:cxn modelId="{26CC799A-5F16-411C-8248-71EF53339D14}" srcId="{C8578F38-1E4C-4E5E-8C29-EBA1FF809F7F}" destId="{83C149A9-5609-454D-8C6D-1C52696C9C22}" srcOrd="0" destOrd="0" parTransId="{F6B8C395-1E97-43F4-953D-5445515F1BBB}" sibTransId="{528319B0-2F02-44FF-91A3-708B124A28B8}"/>
    <dgm:cxn modelId="{2F575A3C-9F27-4D24-9816-3E6B2F2AA7EC}" srcId="{8F6841EA-B88C-47CB-9E24-FB6B3B3CE7F9}" destId="{10399A84-3B35-456D-A331-63AC2D89861F}" srcOrd="1" destOrd="0" parTransId="{75CFC2C7-8B20-472B-80E0-93B4885CAD6A}" sibTransId="{A6EAC562-4E77-45B7-9268-0150ED2870FA}"/>
    <dgm:cxn modelId="{57A37EE2-447E-449E-8816-99F3A0072FF9}" srcId="{83C149A9-5609-454D-8C6D-1C52696C9C22}" destId="{A0AFBE7D-3C05-42C5-9446-5EC2CEB0C0C2}" srcOrd="0" destOrd="0" parTransId="{A266A35B-9CA3-4B05-A19A-1E5A848839E8}" sibTransId="{6E1A1DEE-01FD-4213-BEEC-877CF7E2DC08}"/>
    <dgm:cxn modelId="{486FB5D7-FF35-4315-A743-1E571E615A94}" type="presOf" srcId="{82762379-E802-4A75-98DF-751CA2B219C0}" destId="{44DAF01D-429E-49F5-BF38-13F2C19BE07B}" srcOrd="0" destOrd="0" presId="urn:microsoft.com/office/officeart/2005/8/layout/lProcess2"/>
    <dgm:cxn modelId="{20E3B95D-3F2F-4F58-AE58-CD8DFF329C18}" type="presOf" srcId="{8F6841EA-B88C-47CB-9E24-FB6B3B3CE7F9}" destId="{9B2C14C7-CB05-4AA6-B93A-D9EB16B4EADE}" srcOrd="1" destOrd="0" presId="urn:microsoft.com/office/officeart/2005/8/layout/lProcess2"/>
    <dgm:cxn modelId="{976D646D-7760-4B4C-8844-88367E6D053B}" type="presOf" srcId="{E5C18D8F-E427-45A7-84A0-9556F30DD27E}" destId="{FD2D7D80-408D-4ECB-8919-8D9CD2E38A47}" srcOrd="0" destOrd="0" presId="urn:microsoft.com/office/officeart/2005/8/layout/lProcess2"/>
    <dgm:cxn modelId="{A49DFE5B-178A-4983-B37E-EB7D7FAFC473}" type="presOf" srcId="{609B3196-4EAA-4FB8-B6CC-5EF30C437D28}" destId="{408CC859-4A09-4BA8-BAF9-0337F6D12CA9}" srcOrd="0" destOrd="0" presId="urn:microsoft.com/office/officeart/2005/8/layout/lProcess2"/>
    <dgm:cxn modelId="{030D4C9E-AE12-4DFB-ADF0-0D150763436D}" type="presOf" srcId="{27B54D5F-BD47-49E5-8295-11BF1D8AA0A1}" destId="{3853CBB0-14D8-4CAA-8F70-DA35AE49B7A7}" srcOrd="0" destOrd="0" presId="urn:microsoft.com/office/officeart/2005/8/layout/lProcess2"/>
    <dgm:cxn modelId="{D61B47C7-3133-43EA-8D6F-A9534F5DCA1F}" type="presOf" srcId="{10399A84-3B35-456D-A331-63AC2D89861F}" destId="{AD9F2C4E-9BA4-472D-952F-88E42F3730EC}" srcOrd="0" destOrd="0" presId="urn:microsoft.com/office/officeart/2005/8/layout/lProcess2"/>
    <dgm:cxn modelId="{1E01E6E9-7292-4485-AF5D-680F4F2EB3D2}" srcId="{83C149A9-5609-454D-8C6D-1C52696C9C22}" destId="{82762379-E802-4A75-98DF-751CA2B219C0}" srcOrd="1" destOrd="0" parTransId="{A7DD25E9-5107-42E1-BC8F-AEA956FC80F6}" sibTransId="{CC25152B-F730-4FE6-8862-3DF93A1F272F}"/>
    <dgm:cxn modelId="{6E0E3F3C-F44F-4EF3-B366-211819CD07AD}" srcId="{8F6841EA-B88C-47CB-9E24-FB6B3B3CE7F9}" destId="{50448587-7598-4FE2-9E3A-087C09AFE042}" srcOrd="0" destOrd="0" parTransId="{91ABE006-6DA6-416D-8A6B-4FA267F431AC}" sibTransId="{AEC0A8D2-058E-4D88-9101-5DCA4CEF01B4}"/>
    <dgm:cxn modelId="{2A0828E7-A900-4398-BFA7-DADF484A3930}" type="presOf" srcId="{47264EE2-14E3-4A40-852B-F67C8691AC7A}" destId="{D6718C37-03AA-45AD-BC58-847C33F62F8B}" srcOrd="1" destOrd="0" presId="urn:microsoft.com/office/officeart/2005/8/layout/lProcess2"/>
    <dgm:cxn modelId="{65EF0618-0B33-4EEE-9635-880E2B6D61FA}" type="presOf" srcId="{A0AFBE7D-3C05-42C5-9446-5EC2CEB0C0C2}" destId="{49A16EF3-3B46-4F7E-BD56-95261680E63B}" srcOrd="0" destOrd="0" presId="urn:microsoft.com/office/officeart/2005/8/layout/lProcess2"/>
    <dgm:cxn modelId="{77A56370-6B31-42B8-8702-4747FC064769}" type="presOf" srcId="{83C149A9-5609-454D-8C6D-1C52696C9C22}" destId="{22CB2449-B23B-4977-A862-4749BA7B8256}" srcOrd="1" destOrd="0" presId="urn:microsoft.com/office/officeart/2005/8/layout/lProcess2"/>
    <dgm:cxn modelId="{A31450C3-26D3-4BDD-B56C-3C556A81790C}" type="presOf" srcId="{200AC291-6096-42DF-9183-44ACB2B89351}" destId="{813C3896-3CE1-4B3A-A395-422D44EDD719}" srcOrd="0" destOrd="0" presId="urn:microsoft.com/office/officeart/2005/8/layout/lProcess2"/>
    <dgm:cxn modelId="{3D340886-D8E9-433C-9C77-B1E3A1C924EA}" srcId="{C8578F38-1E4C-4E5E-8C29-EBA1FF809F7F}" destId="{47264EE2-14E3-4A40-852B-F67C8691AC7A}" srcOrd="2" destOrd="0" parTransId="{4271F201-49DD-40C9-A10B-19462B764CBE}" sibTransId="{EF534593-7FB2-4958-8012-0EAB8938128C}"/>
    <dgm:cxn modelId="{58DF099B-0A78-4662-AF81-586BE471F586}" type="presOf" srcId="{83C149A9-5609-454D-8C6D-1C52696C9C22}" destId="{E3963CC4-E634-45C4-B227-8D845BB24ECF}" srcOrd="0" destOrd="0" presId="urn:microsoft.com/office/officeart/2005/8/layout/lProcess2"/>
    <dgm:cxn modelId="{5D5558CE-88AD-4FF1-86EF-A4BDFBA9332A}" type="presOf" srcId="{8F6841EA-B88C-47CB-9E24-FB6B3B3CE7F9}" destId="{76327797-4298-40E5-B699-890FE4A099D1}" srcOrd="0" destOrd="0" presId="urn:microsoft.com/office/officeart/2005/8/layout/lProcess2"/>
    <dgm:cxn modelId="{3F193627-A2A2-4EBA-AF88-EFCED274F2CF}" srcId="{47264EE2-14E3-4A40-852B-F67C8691AC7A}" destId="{200AC291-6096-42DF-9183-44ACB2B89351}" srcOrd="1" destOrd="0" parTransId="{D5D8BF96-4563-461A-8CF4-D7898C8937E8}" sibTransId="{8FC71AB6-B137-4543-9FA8-616DA5F9630A}"/>
    <dgm:cxn modelId="{C70079DE-1479-47AA-B8C0-4F09974C6A53}" type="presOf" srcId="{C8578F38-1E4C-4E5E-8C29-EBA1FF809F7F}" destId="{D61B5A1C-A257-463B-9D01-2A51DBB45878}" srcOrd="0" destOrd="0" presId="urn:microsoft.com/office/officeart/2005/8/layout/lProcess2"/>
    <dgm:cxn modelId="{C508565F-1AF2-4A74-9F9F-D7DBAC24F942}" srcId="{47264EE2-14E3-4A40-852B-F67C8691AC7A}" destId="{E5C18D8F-E427-45A7-84A0-9556F30DD27E}" srcOrd="0" destOrd="0" parTransId="{1F2855EA-B1BB-4B07-BA1A-6B37373E8517}" sibTransId="{B94B384F-7607-4A60-9FB7-09E2A708F074}"/>
    <dgm:cxn modelId="{E2181BE8-E825-408A-800C-83DF006D91F3}" type="presOf" srcId="{47264EE2-14E3-4A40-852B-F67C8691AC7A}" destId="{77958410-98C5-41CC-9CF1-2FAC3B99B0F5}" srcOrd="0" destOrd="0" presId="urn:microsoft.com/office/officeart/2005/8/layout/lProcess2"/>
    <dgm:cxn modelId="{38E45A6B-1D95-418D-99C7-4BA89B3E6F7B}" type="presParOf" srcId="{D61B5A1C-A257-463B-9D01-2A51DBB45878}" destId="{A4AA733B-F2BE-4733-A5DB-BFB71BCEE8D0}" srcOrd="0" destOrd="0" presId="urn:microsoft.com/office/officeart/2005/8/layout/lProcess2"/>
    <dgm:cxn modelId="{F410A7ED-189E-4FCE-B87D-83B768F0183D}" type="presParOf" srcId="{A4AA733B-F2BE-4733-A5DB-BFB71BCEE8D0}" destId="{E3963CC4-E634-45C4-B227-8D845BB24ECF}" srcOrd="0" destOrd="0" presId="urn:microsoft.com/office/officeart/2005/8/layout/lProcess2"/>
    <dgm:cxn modelId="{1105683E-AFB9-4AD6-BA0F-0F031C770857}" type="presParOf" srcId="{A4AA733B-F2BE-4733-A5DB-BFB71BCEE8D0}" destId="{22CB2449-B23B-4977-A862-4749BA7B8256}" srcOrd="1" destOrd="0" presId="urn:microsoft.com/office/officeart/2005/8/layout/lProcess2"/>
    <dgm:cxn modelId="{8F33C8D4-538A-400E-B057-FFA41AA748D8}" type="presParOf" srcId="{A4AA733B-F2BE-4733-A5DB-BFB71BCEE8D0}" destId="{FAB8C1AB-BDEB-4286-8DC9-D0DFAB51C016}" srcOrd="2" destOrd="0" presId="urn:microsoft.com/office/officeart/2005/8/layout/lProcess2"/>
    <dgm:cxn modelId="{D529DAA7-1F21-49FB-AAC7-14A02EA5BA9D}" type="presParOf" srcId="{FAB8C1AB-BDEB-4286-8DC9-D0DFAB51C016}" destId="{D7373787-B384-4B70-9115-B376B0D6B984}" srcOrd="0" destOrd="0" presId="urn:microsoft.com/office/officeart/2005/8/layout/lProcess2"/>
    <dgm:cxn modelId="{AFA2A387-4499-4CA9-A8B0-D5384E896246}" type="presParOf" srcId="{D7373787-B384-4B70-9115-B376B0D6B984}" destId="{49A16EF3-3B46-4F7E-BD56-95261680E63B}" srcOrd="0" destOrd="0" presId="urn:microsoft.com/office/officeart/2005/8/layout/lProcess2"/>
    <dgm:cxn modelId="{98B57393-3332-4471-BB04-4F7366403DE2}" type="presParOf" srcId="{D7373787-B384-4B70-9115-B376B0D6B984}" destId="{CE50FFF0-71C9-496C-88DC-61475A8D904C}" srcOrd="1" destOrd="0" presId="urn:microsoft.com/office/officeart/2005/8/layout/lProcess2"/>
    <dgm:cxn modelId="{73ED744E-2870-48D1-9615-98E8A29624A2}" type="presParOf" srcId="{D7373787-B384-4B70-9115-B376B0D6B984}" destId="{44DAF01D-429E-49F5-BF38-13F2C19BE07B}" srcOrd="2" destOrd="0" presId="urn:microsoft.com/office/officeart/2005/8/layout/lProcess2"/>
    <dgm:cxn modelId="{B81F9DF8-2F51-4F0F-9757-21802457AB3C}" type="presParOf" srcId="{D61B5A1C-A257-463B-9D01-2A51DBB45878}" destId="{0A941D7B-5D90-413C-9A52-2760556C47F9}" srcOrd="1" destOrd="0" presId="urn:microsoft.com/office/officeart/2005/8/layout/lProcess2"/>
    <dgm:cxn modelId="{F13CF7BB-F1F4-4AD4-8449-9A4DECC69EE8}" type="presParOf" srcId="{D61B5A1C-A257-463B-9D01-2A51DBB45878}" destId="{33B9E819-0FE0-46B4-A161-C82DE61FFD98}" srcOrd="2" destOrd="0" presId="urn:microsoft.com/office/officeart/2005/8/layout/lProcess2"/>
    <dgm:cxn modelId="{C37076E2-8B85-42C5-9F15-CBC374B16FE1}" type="presParOf" srcId="{33B9E819-0FE0-46B4-A161-C82DE61FFD98}" destId="{76327797-4298-40E5-B699-890FE4A099D1}" srcOrd="0" destOrd="0" presId="urn:microsoft.com/office/officeart/2005/8/layout/lProcess2"/>
    <dgm:cxn modelId="{067F82FA-DF36-459C-A5F6-6619AABE0FDA}" type="presParOf" srcId="{33B9E819-0FE0-46B4-A161-C82DE61FFD98}" destId="{9B2C14C7-CB05-4AA6-B93A-D9EB16B4EADE}" srcOrd="1" destOrd="0" presId="urn:microsoft.com/office/officeart/2005/8/layout/lProcess2"/>
    <dgm:cxn modelId="{98F584FE-ED4A-49BC-A235-1D40A2930825}" type="presParOf" srcId="{33B9E819-0FE0-46B4-A161-C82DE61FFD98}" destId="{9B1A0EA0-05AB-4E1D-9C23-B829F2B01228}" srcOrd="2" destOrd="0" presId="urn:microsoft.com/office/officeart/2005/8/layout/lProcess2"/>
    <dgm:cxn modelId="{6556D2AA-0142-48FF-A4B6-D67538450833}" type="presParOf" srcId="{9B1A0EA0-05AB-4E1D-9C23-B829F2B01228}" destId="{6B084E41-DBB0-48D8-9AA3-57457188438B}" srcOrd="0" destOrd="0" presId="urn:microsoft.com/office/officeart/2005/8/layout/lProcess2"/>
    <dgm:cxn modelId="{77E781AD-AD34-4778-BFC2-A3DD129B25F1}" type="presParOf" srcId="{6B084E41-DBB0-48D8-9AA3-57457188438B}" destId="{1C0B5EF2-241B-450E-9EF2-E205D3B6EEFA}" srcOrd="0" destOrd="0" presId="urn:microsoft.com/office/officeart/2005/8/layout/lProcess2"/>
    <dgm:cxn modelId="{72A3C5BB-3960-4E31-B688-81778980E193}" type="presParOf" srcId="{6B084E41-DBB0-48D8-9AA3-57457188438B}" destId="{7E3E4E0D-9E57-4D07-9508-0885610865D4}" srcOrd="1" destOrd="0" presId="urn:microsoft.com/office/officeart/2005/8/layout/lProcess2"/>
    <dgm:cxn modelId="{5382D37D-7101-4B6B-B6D5-80D0403A80BC}" type="presParOf" srcId="{6B084E41-DBB0-48D8-9AA3-57457188438B}" destId="{AD9F2C4E-9BA4-472D-952F-88E42F3730EC}" srcOrd="2" destOrd="0" presId="urn:microsoft.com/office/officeart/2005/8/layout/lProcess2"/>
    <dgm:cxn modelId="{409ED68D-87EF-411A-A33F-A23D58C4A930}" type="presParOf" srcId="{D61B5A1C-A257-463B-9D01-2A51DBB45878}" destId="{54710D1C-B3A9-4E11-ACDD-DEBAC3C4C11B}" srcOrd="3" destOrd="0" presId="urn:microsoft.com/office/officeart/2005/8/layout/lProcess2"/>
    <dgm:cxn modelId="{CB6EEA40-43E8-4DAE-AA9F-9DD5FC536D97}" type="presParOf" srcId="{D61B5A1C-A257-463B-9D01-2A51DBB45878}" destId="{BA9DBE5B-BAD5-44F5-A35D-EB84FFACC9DD}" srcOrd="4" destOrd="0" presId="urn:microsoft.com/office/officeart/2005/8/layout/lProcess2"/>
    <dgm:cxn modelId="{AE853133-00A9-477D-88AD-845F72F25423}" type="presParOf" srcId="{BA9DBE5B-BAD5-44F5-A35D-EB84FFACC9DD}" destId="{77958410-98C5-41CC-9CF1-2FAC3B99B0F5}" srcOrd="0" destOrd="0" presId="urn:microsoft.com/office/officeart/2005/8/layout/lProcess2"/>
    <dgm:cxn modelId="{130666ED-DDF5-4942-9F8D-FBD6E3C4E492}" type="presParOf" srcId="{BA9DBE5B-BAD5-44F5-A35D-EB84FFACC9DD}" destId="{D6718C37-03AA-45AD-BC58-847C33F62F8B}" srcOrd="1" destOrd="0" presId="urn:microsoft.com/office/officeart/2005/8/layout/lProcess2"/>
    <dgm:cxn modelId="{4CFDCE8B-E792-45EF-87C4-917C4C2AE28D}" type="presParOf" srcId="{BA9DBE5B-BAD5-44F5-A35D-EB84FFACC9DD}" destId="{A717D335-8864-4536-9174-A3DDFEBD0661}" srcOrd="2" destOrd="0" presId="urn:microsoft.com/office/officeart/2005/8/layout/lProcess2"/>
    <dgm:cxn modelId="{BBE70CB6-7433-4BEB-9059-8F8BFC78FD3E}" type="presParOf" srcId="{A717D335-8864-4536-9174-A3DDFEBD0661}" destId="{57706B32-DC74-4B9F-9342-FC51DDA73B2A}" srcOrd="0" destOrd="0" presId="urn:microsoft.com/office/officeart/2005/8/layout/lProcess2"/>
    <dgm:cxn modelId="{EA965CF3-1DA1-4DB1-A6CA-ED915FCC62FB}" type="presParOf" srcId="{57706B32-DC74-4B9F-9342-FC51DDA73B2A}" destId="{FD2D7D80-408D-4ECB-8919-8D9CD2E38A47}" srcOrd="0" destOrd="0" presId="urn:microsoft.com/office/officeart/2005/8/layout/lProcess2"/>
    <dgm:cxn modelId="{26ACBB82-6266-4272-BBB4-539707B28196}" type="presParOf" srcId="{57706B32-DC74-4B9F-9342-FC51DDA73B2A}" destId="{8C37DEA3-E4C4-43F3-804E-E2F3F7342646}" srcOrd="1" destOrd="0" presId="urn:microsoft.com/office/officeart/2005/8/layout/lProcess2"/>
    <dgm:cxn modelId="{DB32CEDC-D56C-45FC-B830-881F7972DC95}" type="presParOf" srcId="{57706B32-DC74-4B9F-9342-FC51DDA73B2A}" destId="{813C3896-3CE1-4B3A-A395-422D44EDD719}" srcOrd="2" destOrd="0" presId="urn:microsoft.com/office/officeart/2005/8/layout/lProcess2"/>
    <dgm:cxn modelId="{648E04D7-2E2D-462E-A595-32868A8C7270}" type="presParOf" srcId="{57706B32-DC74-4B9F-9342-FC51DDA73B2A}" destId="{E90DFA7F-03E8-4A2D-A7C4-E0483226D3B1}" srcOrd="3" destOrd="0" presId="urn:microsoft.com/office/officeart/2005/8/layout/lProcess2"/>
    <dgm:cxn modelId="{545A33B3-CC0B-4D4B-9566-5D901C9DA037}" type="presParOf" srcId="{57706B32-DC74-4B9F-9342-FC51DDA73B2A}" destId="{408CC859-4A09-4BA8-BAF9-0337F6D12CA9}" srcOrd="4" destOrd="0" presId="urn:microsoft.com/office/officeart/2005/8/layout/lProcess2"/>
    <dgm:cxn modelId="{44EFA9CB-D3EB-4918-A87C-E47E4C1F8566}" type="presParOf" srcId="{57706B32-DC74-4B9F-9342-FC51DDA73B2A}" destId="{3BDFF34C-19B3-41ED-8232-538CA0770D1D}" srcOrd="5" destOrd="0" presId="urn:microsoft.com/office/officeart/2005/8/layout/lProcess2"/>
    <dgm:cxn modelId="{85F5DEA8-ABD4-4459-BEF0-E6E8294050F6}" type="presParOf" srcId="{57706B32-DC74-4B9F-9342-FC51DDA73B2A}" destId="{3853CBB0-14D8-4CAA-8F70-DA35AE49B7A7}" srcOrd="6" destOrd="0" presId="urn:microsoft.com/office/officeart/2005/8/layout/lProcess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494380F6-2C9C-42F2-8DEF-AB2F9080C0D2}" type="datetimeFigureOut">
              <a:rPr lang="zh-CN" altLang="en-US"/>
              <a:pPr>
                <a:defRPr/>
              </a:pPr>
              <a:t>2014-3-20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C4F14EA1-C3D6-4394-8A39-D8EEA3E9349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369404BE-99C9-48D8-AEB9-173FC20A43F2}" type="datetimeFigureOut">
              <a:rPr lang="zh-CN" altLang="en-US"/>
              <a:pPr>
                <a:defRPr/>
              </a:pPr>
              <a:t>2014-3-20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11CE8509-344F-4ED0-8CC1-3302EE97781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638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AD11AA9-E7C2-46CC-A165-CCD239991314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zh-CN" smtClean="0"/>
          </a:p>
        </p:txBody>
      </p:sp>
      <p:sp>
        <p:nvSpPr>
          <p:cNvPr id="18435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29A54E0-02D9-4861-91B9-CCF538576AC6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0483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0A390ED-3FDE-44D7-86A2-83F5CBA57C93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253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A2440AA-6A92-4170-8CA9-C623E83CE92A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E958C6C-1866-4E9C-B299-810636571665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hyperlink" Target="http://www.nit.net.cn/campusViewMain/14964.htm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6"/>
          <p:cNvSpPr/>
          <p:nvPr userDrawn="1"/>
        </p:nvSpPr>
        <p:spPr>
          <a:xfrm>
            <a:off x="0" y="2000250"/>
            <a:ext cx="6429375" cy="1857375"/>
          </a:xfrm>
          <a:prstGeom prst="rect">
            <a:avLst/>
          </a:prstGeom>
          <a:solidFill>
            <a:srgbClr val="00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5" name="矩形 7"/>
          <p:cNvSpPr/>
          <p:nvPr userDrawn="1"/>
        </p:nvSpPr>
        <p:spPr>
          <a:xfrm>
            <a:off x="214313" y="142875"/>
            <a:ext cx="4714875" cy="157162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pic>
        <p:nvPicPr>
          <p:cNvPr id="6" name="Picture 15" descr="http://www.nit.net.cn/res_base/nitcms/upload/article/image/2010_3/9_10/w0ysgdwp5z56.jpg">
            <a:hlinkClick r:id="rId2"/>
          </p:cNvPr>
          <p:cNvPicPr>
            <a:picLocks noChangeArrowheads="1"/>
          </p:cNvPicPr>
          <p:nvPr userDrawn="1"/>
        </p:nvPicPr>
        <p:blipFill>
          <a:blip r:embed="rId3" cstate="print"/>
          <a:srcRect l="5517" t="5112"/>
          <a:stretch>
            <a:fillRect/>
          </a:stretch>
        </p:blipFill>
        <p:spPr bwMode="auto">
          <a:xfrm>
            <a:off x="7812594" y="2000239"/>
            <a:ext cx="1260000" cy="90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图片 9" descr="新校标5.jp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14313" y="428625"/>
            <a:ext cx="928687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图片 10" descr="新校名.jpg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1139825" y="582613"/>
            <a:ext cx="3360738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图片 11" descr="2001.jpg"/>
          <p:cNvPicPr>
            <a:picLocks/>
          </p:cNvPicPr>
          <p:nvPr userDrawn="1"/>
        </p:nvPicPr>
        <p:blipFill>
          <a:blip r:embed="rId6" cstate="print"/>
          <a:srcRect l="5414" t="16867" r="2546" b="35840"/>
          <a:stretch>
            <a:fillRect/>
          </a:stretch>
        </p:blipFill>
        <p:spPr>
          <a:xfrm>
            <a:off x="6500826" y="2000239"/>
            <a:ext cx="1260000" cy="90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Picture 2" descr="http://www.nit.net.cn/res_base/nitcms/upload/article/image/2012_2/4_10/nc2wh0uhu823.jpg"/>
          <p:cNvPicPr>
            <a:picLocks noChangeArrowheads="1"/>
          </p:cNvPicPr>
          <p:nvPr userDrawn="1"/>
        </p:nvPicPr>
        <p:blipFill>
          <a:blip r:embed="rId7" cstate="print"/>
          <a:srcRect l="5407"/>
          <a:stretch>
            <a:fillRect/>
          </a:stretch>
        </p:blipFill>
        <p:spPr bwMode="auto">
          <a:xfrm>
            <a:off x="6500826" y="2957628"/>
            <a:ext cx="1260000" cy="90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" name="图片 12" descr="index_1388715201513.png"/>
          <p:cNvPicPr>
            <a:picLocks noChangeAspect="1"/>
          </p:cNvPicPr>
          <p:nvPr userDrawn="1"/>
        </p:nvPicPr>
        <p:blipFill>
          <a:blip r:embed="rId8">
            <a:duotone>
              <a:schemeClr val="bg2">
                <a:shade val="45000"/>
                <a:satMod val="135000"/>
              </a:schemeClr>
              <a:prstClr val="white"/>
            </a:duotone>
            <a:lum bright="9000" contrast="6000"/>
          </a:blip>
          <a:srcRect l="92619" r="2618"/>
          <a:stretch>
            <a:fillRect/>
          </a:stretch>
        </p:blipFill>
        <p:spPr>
          <a:xfrm>
            <a:off x="8429652" y="4143399"/>
            <a:ext cx="714380" cy="2714625"/>
          </a:xfrm>
          <a:prstGeom prst="rect">
            <a:avLst/>
          </a:prstGeom>
        </p:spPr>
      </p:pic>
      <p:pic>
        <p:nvPicPr>
          <p:cNvPr id="12" name="图片 14" descr="index_1388715221477.png"/>
          <p:cNvPicPr>
            <a:picLocks noChangeAspect="1"/>
          </p:cNvPicPr>
          <p:nvPr userDrawn="1"/>
        </p:nvPicPr>
        <p:blipFill>
          <a:blip r:embed="rId9">
            <a:duotone>
              <a:schemeClr val="bg2">
                <a:shade val="45000"/>
                <a:satMod val="135000"/>
              </a:schemeClr>
              <a:prstClr val="white"/>
            </a:duotone>
            <a:lum bright="9000" contrast="6000"/>
          </a:blip>
          <a:srcRect l="92619" r="2618"/>
          <a:stretch>
            <a:fillRect/>
          </a:stretch>
        </p:blipFill>
        <p:spPr>
          <a:xfrm>
            <a:off x="7858148" y="4143404"/>
            <a:ext cx="714380" cy="2714620"/>
          </a:xfrm>
          <a:prstGeom prst="rect">
            <a:avLst/>
          </a:prstGeom>
        </p:spPr>
      </p:pic>
      <p:pic>
        <p:nvPicPr>
          <p:cNvPr id="13" name="Picture 2" descr="http://www.nit.net.cn/res_base/nitcms/upload/article/image/2013_2/6_25/aoaahicmz0gq.jpg"/>
          <p:cNvPicPr>
            <a:picLocks noChangeAspect="1" noChangeArrowheads="1"/>
          </p:cNvPicPr>
          <p:nvPr userDrawn="1"/>
        </p:nvPicPr>
        <p:blipFill>
          <a:blip r:embed="rId10" cstate="print"/>
          <a:srcRect r="16063" b="10041"/>
          <a:stretch>
            <a:fillRect/>
          </a:stretch>
        </p:blipFill>
        <p:spPr bwMode="auto">
          <a:xfrm>
            <a:off x="7812987" y="2957628"/>
            <a:ext cx="1259607" cy="90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2071679"/>
            <a:ext cx="6429388" cy="1714512"/>
          </a:xfrm>
        </p:spPr>
        <p:txBody>
          <a:bodyPr>
            <a:normAutofit/>
          </a:bodyPr>
          <a:lstStyle>
            <a:lvl1pPr algn="r">
              <a:lnSpc>
                <a:spcPct val="120000"/>
              </a:lnSpc>
              <a:defRPr sz="4600">
                <a:solidFill>
                  <a:schemeClr val="bg1"/>
                </a:solidFill>
                <a:latin typeface="黑体" pitchFamily="49" charset="-122"/>
                <a:ea typeface="黑体" pitchFamily="49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929058" y="4214818"/>
            <a:ext cx="2571768" cy="1423982"/>
          </a:xfrm>
        </p:spPr>
        <p:txBody>
          <a:bodyPr/>
          <a:lstStyle>
            <a:lvl1pPr marL="0" indent="0" algn="dist">
              <a:lnSpc>
                <a:spcPct val="120000"/>
              </a:lnSpc>
              <a:buNone/>
              <a:defRPr b="1">
                <a:solidFill>
                  <a:srgbClr val="0066CC"/>
                </a:solidFill>
                <a:latin typeface="华文新魏" pitchFamily="2" charset="-122"/>
                <a:ea typeface="华文新魏" pitchFamily="2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 smtClean="0"/>
              <a:t>单击此处编辑母版副标题样式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灯片编号占位符 4"/>
          <p:cNvSpPr>
            <a:spLocks noGrp="1"/>
          </p:cNvSpPr>
          <p:nvPr>
            <p:ph type="sldNum" sz="quarter" idx="10"/>
          </p:nvPr>
        </p:nvSpPr>
        <p:spPr>
          <a:xfrm>
            <a:off x="7572375" y="6356350"/>
            <a:ext cx="1357313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9C1D7DAB-9CDE-4E51-9E19-449C355488AA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灯片编号占位符 4"/>
          <p:cNvSpPr>
            <a:spLocks noGrp="1"/>
          </p:cNvSpPr>
          <p:nvPr>
            <p:ph type="sldNum" sz="quarter" idx="10"/>
          </p:nvPr>
        </p:nvSpPr>
        <p:spPr>
          <a:xfrm>
            <a:off x="7572375" y="6356350"/>
            <a:ext cx="1357313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9E642E87-E3C3-40A5-B2DF-78DFADECC9AF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5720" y="1357298"/>
            <a:ext cx="8501122" cy="5000660"/>
          </a:xfr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灯片编号占位符 4"/>
          <p:cNvSpPr>
            <a:spLocks noGrp="1"/>
          </p:cNvSpPr>
          <p:nvPr>
            <p:ph type="sldNum" sz="quarter" idx="10"/>
          </p:nvPr>
        </p:nvSpPr>
        <p:spPr>
          <a:xfrm>
            <a:off x="7572375" y="6356350"/>
            <a:ext cx="1357313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C9416B2D-E9E1-469F-AD8A-ECB1B164E4C6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灯片编号占位符 4"/>
          <p:cNvSpPr>
            <a:spLocks noGrp="1"/>
          </p:cNvSpPr>
          <p:nvPr>
            <p:ph type="sldNum" sz="quarter" idx="10"/>
          </p:nvPr>
        </p:nvSpPr>
        <p:spPr>
          <a:xfrm>
            <a:off x="7572375" y="6356350"/>
            <a:ext cx="1357313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D1940840-A3D9-4685-8320-B3F0D2CA3CA3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>
          <a:xfrm>
            <a:off x="7572375" y="6356350"/>
            <a:ext cx="1357313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EA1DC752-B992-44FD-BCFC-074303DF5EE2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灯片编号占位符 4"/>
          <p:cNvSpPr>
            <a:spLocks noGrp="1"/>
          </p:cNvSpPr>
          <p:nvPr>
            <p:ph type="sldNum" sz="quarter" idx="10"/>
          </p:nvPr>
        </p:nvSpPr>
        <p:spPr>
          <a:xfrm>
            <a:off x="7572375" y="6356350"/>
            <a:ext cx="1357313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964E056B-2C85-462C-826E-53BB390C1A2D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灯片编号占位符 4"/>
          <p:cNvSpPr>
            <a:spLocks noGrp="1"/>
          </p:cNvSpPr>
          <p:nvPr>
            <p:ph type="sldNum" sz="quarter" idx="10"/>
          </p:nvPr>
        </p:nvSpPr>
        <p:spPr>
          <a:xfrm>
            <a:off x="7572375" y="6356350"/>
            <a:ext cx="1357313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C401ABC0-0149-475E-872E-08CD3D229B97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4"/>
          <p:cNvSpPr>
            <a:spLocks noGrp="1"/>
          </p:cNvSpPr>
          <p:nvPr>
            <p:ph type="sldNum" sz="quarter" idx="10"/>
          </p:nvPr>
        </p:nvSpPr>
        <p:spPr>
          <a:xfrm>
            <a:off x="7572375" y="6356350"/>
            <a:ext cx="1357313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9C18E2A9-C9D7-4206-A752-E1D3620DD252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>
          <a:xfrm>
            <a:off x="7572375" y="6356350"/>
            <a:ext cx="1357313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15E87AFD-BF0A-459F-A9E6-C8D8DBD290EE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>
          <a:xfrm>
            <a:off x="7572375" y="6356350"/>
            <a:ext cx="1357313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1B5A8CE5-46DB-4870-AA9A-EE5742469D16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1071563" y="274638"/>
            <a:ext cx="771525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285750" y="1357313"/>
            <a:ext cx="8501063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pic>
        <p:nvPicPr>
          <p:cNvPr id="1028" name="图片 7" descr="新校标5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285750" y="285750"/>
            <a:ext cx="857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/>
          <p:nvPr userDrawn="1"/>
        </p:nvSpPr>
        <p:spPr>
          <a:xfrm>
            <a:off x="285750" y="1143000"/>
            <a:ext cx="4429125" cy="142875"/>
          </a:xfrm>
          <a:prstGeom prst="rect">
            <a:avLst/>
          </a:prstGeom>
          <a:solidFill>
            <a:srgbClr val="00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 b="1" kern="1200">
          <a:solidFill>
            <a:srgbClr val="003399"/>
          </a:solidFill>
          <a:latin typeface="华文新魏" pitchFamily="2" charset="-122"/>
          <a:ea typeface="华文新魏" pitchFamily="2" charset="-122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华文新魏" pitchFamily="2" charset="-122"/>
          <a:ea typeface="华文新魏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华文新魏" pitchFamily="2" charset="-122"/>
          <a:ea typeface="华文新魏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华文新魏" pitchFamily="2" charset="-122"/>
          <a:ea typeface="华文新魏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华文新魏" pitchFamily="2" charset="-122"/>
          <a:ea typeface="华文新魏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华文新魏" pitchFamily="2" charset="-122"/>
          <a:ea typeface="华文新魏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华文新魏" pitchFamily="2" charset="-122"/>
          <a:ea typeface="华文新魏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华文新魏" pitchFamily="2" charset="-122"/>
          <a:ea typeface="华文新魏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华文新魏" pitchFamily="2" charset="-122"/>
          <a:ea typeface="华文新魏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l"/>
        <a:defRPr sz="3200" b="1" kern="1200">
          <a:solidFill>
            <a:srgbClr val="0066CC"/>
          </a:solidFill>
          <a:latin typeface="华文中宋" pitchFamily="2" charset="-122"/>
          <a:ea typeface="华文中宋" pitchFamily="2" charset="-122"/>
          <a:cs typeface="华文中宋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ü"/>
        <a:defRPr sz="2800" b="1" kern="1200">
          <a:solidFill>
            <a:srgbClr val="0066CC"/>
          </a:solidFill>
          <a:latin typeface="华文中宋" pitchFamily="2" charset="-122"/>
          <a:ea typeface="华文中宋" pitchFamily="2" charset="-122"/>
          <a:cs typeface="华文中宋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Font typeface="Arial" charset="0"/>
        <a:buChar char="•"/>
        <a:defRPr sz="2400" kern="1200">
          <a:solidFill>
            <a:srgbClr val="0066CC"/>
          </a:solidFill>
          <a:latin typeface="华文中宋" pitchFamily="2" charset="-122"/>
          <a:ea typeface="华文中宋" pitchFamily="2" charset="-122"/>
          <a:cs typeface="华文中宋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Font typeface="Arial" charset="0"/>
        <a:buChar char="–"/>
        <a:defRPr sz="2000" kern="1200">
          <a:solidFill>
            <a:srgbClr val="0066CC"/>
          </a:solidFill>
          <a:latin typeface="华文中宋" pitchFamily="2" charset="-122"/>
          <a:ea typeface="华文中宋" pitchFamily="2" charset="-122"/>
          <a:cs typeface="华文中宋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Font typeface="Arial" charset="0"/>
        <a:buChar char="»"/>
        <a:defRPr sz="2000" kern="1200">
          <a:solidFill>
            <a:srgbClr val="0066CC"/>
          </a:solidFill>
          <a:latin typeface="华文中宋" pitchFamily="2" charset="-122"/>
          <a:ea typeface="华文中宋" pitchFamily="2" charset="-122"/>
          <a:cs typeface="华文中宋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标题 1"/>
          <p:cNvSpPr>
            <a:spLocks noGrp="1"/>
          </p:cNvSpPr>
          <p:nvPr>
            <p:ph type="ctrTitle"/>
          </p:nvPr>
        </p:nvSpPr>
        <p:spPr>
          <a:xfrm>
            <a:off x="0" y="2071688"/>
            <a:ext cx="6429375" cy="1714500"/>
          </a:xfrm>
        </p:spPr>
        <p:txBody>
          <a:bodyPr/>
          <a:lstStyle/>
          <a:p>
            <a:pPr algn="ctr"/>
            <a:r>
              <a:rPr lang="zh-CN" altLang="en-US" sz="4400" smtClean="0">
                <a:solidFill>
                  <a:srgbClr val="FFFF00"/>
                </a:solidFill>
                <a:latin typeface="华文新魏" pitchFamily="2" charset="-122"/>
                <a:ea typeface="华文新魏" pitchFamily="2" charset="-122"/>
              </a:rPr>
              <a:t>竞聘岗位：人事处副处长</a:t>
            </a:r>
            <a:r>
              <a:rPr lang="en-US" altLang="zh-CN" sz="4400" smtClean="0">
                <a:solidFill>
                  <a:srgbClr val="FFFF00"/>
                </a:solidFill>
                <a:latin typeface="华文新魏" pitchFamily="2" charset="-122"/>
                <a:ea typeface="华文新魏" pitchFamily="2" charset="-122"/>
              </a:rPr>
              <a:t/>
            </a:r>
            <a:br>
              <a:rPr lang="en-US" altLang="zh-CN" sz="4400" smtClean="0">
                <a:solidFill>
                  <a:srgbClr val="FFFF00"/>
                </a:solidFill>
                <a:latin typeface="华文新魏" pitchFamily="2" charset="-122"/>
                <a:ea typeface="华文新魏" pitchFamily="2" charset="-122"/>
              </a:rPr>
            </a:br>
            <a:r>
              <a:rPr lang="zh-CN" altLang="en-US" sz="4400" smtClean="0">
                <a:solidFill>
                  <a:srgbClr val="FFFF00"/>
                </a:solidFill>
                <a:latin typeface="华文新魏" pitchFamily="2" charset="-122"/>
                <a:ea typeface="华文新魏" pitchFamily="2" charset="-122"/>
              </a:rPr>
              <a:t>竞聘人：朱 　苏　永</a:t>
            </a:r>
          </a:p>
        </p:txBody>
      </p:sp>
      <p:sp>
        <p:nvSpPr>
          <p:cNvPr id="15362" name="灯片编号占位符 3"/>
          <p:cNvSpPr txBox="1">
            <a:spLocks/>
          </p:cNvSpPr>
          <p:nvPr/>
        </p:nvSpPr>
        <p:spPr bwMode="auto">
          <a:xfrm>
            <a:off x="7572375" y="6356350"/>
            <a:ext cx="135731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DEB8133A-28A1-424A-90B3-435E59D861BA}" type="slidenum">
              <a:rPr lang="zh-CN" altLang="en-US">
                <a:latin typeface="Calibri" pitchFamily="34" charset="0"/>
              </a:rPr>
              <a:pPr algn="r"/>
              <a:t>1</a:t>
            </a:fld>
            <a:endParaRPr lang="en-US" altLang="zh-CN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400" smtClean="0"/>
              <a:t>工作经历</a:t>
            </a: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-1285916" y="1643050"/>
          <a:ext cx="11501518" cy="4000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7411" name="灯片编号占位符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B03C59-10D3-407A-92F2-781C4E11B670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400" smtClean="0"/>
              <a:t>任现职分管工作</a:t>
            </a:r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</p:nvPr>
        </p:nvGraphicFramePr>
        <p:xfrm>
          <a:off x="857224" y="1357313"/>
          <a:ext cx="7358114" cy="45720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9459" name="灯片编号占位符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08298BF-EED1-41BE-94B4-858D0A0C477A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400" smtClean="0"/>
              <a:t>主要业绩</a:t>
            </a: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-1285916" y="1643050"/>
          <a:ext cx="11787270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1507" name="灯片编号占位符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759044E-F7F5-450F-A86A-92575E925D06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400" smtClean="0"/>
              <a:t>竞岗理由</a:t>
            </a:r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</p:nvPr>
        </p:nvGraphicFramePr>
        <p:xfrm>
          <a:off x="428596" y="1500174"/>
          <a:ext cx="8358245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555" name="灯片编号占位符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349BD6B-942E-46E5-9F29-7C4B963C07EA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400" smtClean="0"/>
              <a:t>工作思路及履岗承诺</a:t>
            </a:r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428597" y="1571612"/>
          <a:ext cx="8286808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5603" name="灯片编号占位符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DB7C38B-2B45-4AD9-938C-C31CF8854E12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标题 4"/>
          <p:cNvSpPr>
            <a:spLocks noGrp="1"/>
          </p:cNvSpPr>
          <p:nvPr>
            <p:ph type="ctrTitle"/>
          </p:nvPr>
        </p:nvSpPr>
        <p:spPr>
          <a:xfrm>
            <a:off x="0" y="2071688"/>
            <a:ext cx="6429375" cy="1714500"/>
          </a:xfrm>
        </p:spPr>
        <p:txBody>
          <a:bodyPr/>
          <a:lstStyle/>
          <a:p>
            <a:r>
              <a:rPr lang="zh-CN" altLang="en-US" sz="5400" smtClean="0">
                <a:solidFill>
                  <a:srgbClr val="FFFF00"/>
                </a:solidFill>
                <a:latin typeface="华文新魏" pitchFamily="2" charset="-122"/>
                <a:ea typeface="华文新魏" pitchFamily="2" charset="-122"/>
              </a:rPr>
              <a:t>谢谢！</a:t>
            </a:r>
          </a:p>
        </p:txBody>
      </p:sp>
      <p:sp>
        <p:nvSpPr>
          <p:cNvPr id="26626" name="灯片编号占位符 3"/>
          <p:cNvSpPr txBox="1">
            <a:spLocks/>
          </p:cNvSpPr>
          <p:nvPr/>
        </p:nvSpPr>
        <p:spPr bwMode="auto">
          <a:xfrm>
            <a:off x="7572375" y="6356350"/>
            <a:ext cx="135731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4EA9AD78-E1E1-4774-8C76-E4294C467FBD}" type="slidenum">
              <a:rPr lang="zh-CN" altLang="en-US">
                <a:latin typeface="Calibri" pitchFamily="34" charset="0"/>
              </a:rPr>
              <a:pPr algn="r"/>
              <a:t>7</a:t>
            </a:fld>
            <a:endParaRPr lang="en-US" altLang="zh-CN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1225</TotalTime>
  <Words>58</Words>
  <Application>Microsoft Office PowerPoint</Application>
  <PresentationFormat>全屏显示(4:3)</PresentationFormat>
  <Paragraphs>19</Paragraphs>
  <Slides>7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演示文稿设计模板</vt:lpstr>
      </vt:variant>
      <vt:variant>
        <vt:i4>12</vt:i4>
      </vt:variant>
      <vt:variant>
        <vt:lpstr>幻灯片标题</vt:lpstr>
      </vt:variant>
      <vt:variant>
        <vt:i4>7</vt:i4>
      </vt:variant>
    </vt:vector>
  </HeadingPairs>
  <TitlesOfParts>
    <vt:vector size="25" baseType="lpstr">
      <vt:lpstr>Calibri</vt:lpstr>
      <vt:lpstr>宋体</vt:lpstr>
      <vt:lpstr>Arial</vt:lpstr>
      <vt:lpstr>华文新魏</vt:lpstr>
      <vt:lpstr>华文中宋</vt:lpstr>
      <vt:lpstr>Wingdings</vt:lpstr>
      <vt:lpstr>Office 主题</vt:lpstr>
      <vt:lpstr>Office 主题</vt:lpstr>
      <vt:lpstr>Office 主题</vt:lpstr>
      <vt:lpstr>Office 主题</vt:lpstr>
      <vt:lpstr>Office 主题</vt:lpstr>
      <vt:lpstr>Office 主题</vt:lpstr>
      <vt:lpstr>Office 主题</vt:lpstr>
      <vt:lpstr>Office 主题</vt:lpstr>
      <vt:lpstr>Office 主题</vt:lpstr>
      <vt:lpstr>Office 主题</vt:lpstr>
      <vt:lpstr>Office 主题</vt:lpstr>
      <vt:lpstr>Office 主题</vt:lpstr>
      <vt:lpstr>竞聘岗位：人事处副处长 竞聘人：朱 　苏　永</vt:lpstr>
      <vt:lpstr>工作经历</vt:lpstr>
      <vt:lpstr>任现职分管工作</vt:lpstr>
      <vt:lpstr>主要业绩</vt:lpstr>
      <vt:lpstr>竞岗理由</vt:lpstr>
      <vt:lpstr>工作思路及履岗承诺</vt:lpstr>
      <vt:lpstr>谢谢！</vt:lpstr>
    </vt:vector>
  </TitlesOfParts>
  <Company>Sky123.Org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朱苏永(02113)</dc:creator>
  <cp:lastModifiedBy>微软用户</cp:lastModifiedBy>
  <cp:revision>193</cp:revision>
  <dcterms:created xsi:type="dcterms:W3CDTF">2013-12-30T02:11:13Z</dcterms:created>
  <dcterms:modified xsi:type="dcterms:W3CDTF">2014-03-20T08:50:37Z</dcterms:modified>
</cp:coreProperties>
</file>